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743" r:id="rId2"/>
    <p:sldMasterId id="2147483683" r:id="rId3"/>
  </p:sldMasterIdLst>
  <p:notesMasterIdLst>
    <p:notesMasterId r:id="rId19"/>
  </p:notesMasterIdLst>
  <p:sldIdLst>
    <p:sldId id="258" r:id="rId4"/>
    <p:sldId id="259" r:id="rId5"/>
    <p:sldId id="260" r:id="rId6"/>
    <p:sldId id="277" r:id="rId7"/>
    <p:sldId id="278" r:id="rId8"/>
    <p:sldId id="279" r:id="rId9"/>
    <p:sldId id="282" r:id="rId10"/>
    <p:sldId id="288" r:id="rId11"/>
    <p:sldId id="287" r:id="rId12"/>
    <p:sldId id="281" r:id="rId13"/>
    <p:sldId id="286" r:id="rId14"/>
    <p:sldId id="284" r:id="rId15"/>
    <p:sldId id="285" r:id="rId16"/>
    <p:sldId id="263" r:id="rId17"/>
    <p:sldId id="276"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D63"/>
    <a:srgbClr val="001236"/>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CAB7DA-F79A-4723-8E16-51E5CF706439}" v="123" dt="2023-08-31T17:55:55.012"/>
    <p1510:client id="{A62A03FE-B52A-57CD-4910-138EC9BDDB0B}" v="130" dt="2023-08-31T17:45:48.645"/>
    <p1510:client id="{B8F408E9-1FA6-B36F-6D92-05C922054162}" v="56" dt="2023-08-31T16:56:25.277"/>
    <p1510:client id="{BCA8DF59-3345-5E96-62A4-7C33EABF1B53}" v="53" dt="2023-08-31T16:39:03.3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AD1828-074A-409A-8257-D9B10DAA80B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8360A6D-A1E7-4BBD-8BC3-C0344D1B8177}" type="pres">
      <dgm:prSet presAssocID="{43AD1828-074A-409A-8257-D9B10DAA80BD}" presName="diagram" presStyleCnt="0">
        <dgm:presLayoutVars>
          <dgm:dir/>
          <dgm:resizeHandles val="exact"/>
        </dgm:presLayoutVars>
      </dgm:prSet>
      <dgm:spPr/>
    </dgm:pt>
  </dgm:ptLst>
  <dgm:cxnLst>
    <dgm:cxn modelId="{D8763D43-0A7E-4394-97DE-D6B6F8444796}" type="presOf" srcId="{43AD1828-074A-409A-8257-D9B10DAA80BD}" destId="{F8360A6D-A1E7-4BBD-8BC3-C0344D1B8177}"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3AD1828-074A-409A-8257-D9B10DAA80B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8360A6D-A1E7-4BBD-8BC3-C0344D1B8177}" type="pres">
      <dgm:prSet presAssocID="{43AD1828-074A-409A-8257-D9B10DAA80BD}" presName="diagram" presStyleCnt="0">
        <dgm:presLayoutVars>
          <dgm:dir/>
          <dgm:resizeHandles val="exact"/>
        </dgm:presLayoutVars>
      </dgm:prSet>
      <dgm:spPr/>
    </dgm:pt>
  </dgm:ptLst>
  <dgm:cxnLst>
    <dgm:cxn modelId="{D8763D43-0A7E-4394-97DE-D6B6F8444796}" type="presOf" srcId="{43AD1828-074A-409A-8257-D9B10DAA80BD}" destId="{F8360A6D-A1E7-4BBD-8BC3-C0344D1B8177}"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1C4A83E-F8F1-479C-AA8C-8F3738DD0699}" type="doc">
      <dgm:prSet loTypeId="urn:microsoft.com/office/officeart/2005/8/layout/orgChart1" loCatId="hierarchy" qsTypeId="urn:microsoft.com/office/officeart/2005/8/quickstyle/simple3" qsCatId="simple" csTypeId="urn:microsoft.com/office/officeart/2005/8/colors/accent4_4" csCatId="accent4" phldr="1"/>
      <dgm:spPr/>
      <dgm:t>
        <a:bodyPr/>
        <a:lstStyle/>
        <a:p>
          <a:endParaRPr lang="en-US"/>
        </a:p>
      </dgm:t>
    </dgm:pt>
    <dgm:pt modelId="{1DA82117-98AA-4262-9AF8-4A5D42AC7E84}">
      <dgm:prSet phldrT="[Text]" phldr="0"/>
      <dgm:spPr/>
      <dgm:t>
        <a:bodyPr/>
        <a:lstStyle/>
        <a:p>
          <a:pPr rtl="0"/>
          <a:r>
            <a:rPr lang="en-US" b="1">
              <a:latin typeface="Arial" panose="020B0604020202020204"/>
            </a:rPr>
            <a:t>We Strive for Excellence</a:t>
          </a:r>
          <a:endParaRPr lang="en-US" b="1"/>
        </a:p>
      </dgm:t>
    </dgm:pt>
    <dgm:pt modelId="{5600EC3B-41CE-4DC5-9FE5-BC621154CFB7}" type="parTrans" cxnId="{3AD266D4-8518-4BBC-B651-8C64C6949049}">
      <dgm:prSet/>
      <dgm:spPr/>
      <dgm:t>
        <a:bodyPr/>
        <a:lstStyle/>
        <a:p>
          <a:endParaRPr lang="en-US"/>
        </a:p>
      </dgm:t>
    </dgm:pt>
    <dgm:pt modelId="{874CD7E1-D04D-4EE9-A8B9-980AAB325700}" type="sibTrans" cxnId="{3AD266D4-8518-4BBC-B651-8C64C6949049}">
      <dgm:prSet/>
      <dgm:spPr/>
      <dgm:t>
        <a:bodyPr/>
        <a:lstStyle/>
        <a:p>
          <a:endParaRPr lang="en-US"/>
        </a:p>
      </dgm:t>
    </dgm:pt>
    <dgm:pt modelId="{8D129E30-AC0B-4C40-9077-E388F39C1B21}">
      <dgm:prSet phldrT="[Text]" phldr="0"/>
      <dgm:spPr/>
      <dgm:t>
        <a:bodyPr/>
        <a:lstStyle/>
        <a:p>
          <a:pPr rtl="0"/>
          <a:r>
            <a:rPr lang="en-US" b="1">
              <a:latin typeface="Arial" panose="020B0604020202020204"/>
            </a:rPr>
            <a:t>We Champion Innovation</a:t>
          </a:r>
          <a:endParaRPr lang="en-US" b="1"/>
        </a:p>
      </dgm:t>
    </dgm:pt>
    <dgm:pt modelId="{8518AFE5-4314-4B5D-988B-9C0F901453C0}" type="parTrans" cxnId="{08189E79-57E4-4829-B241-FC9BF7306E0F}">
      <dgm:prSet/>
      <dgm:spPr/>
      <dgm:t>
        <a:bodyPr/>
        <a:lstStyle/>
        <a:p>
          <a:endParaRPr lang="en-US"/>
        </a:p>
      </dgm:t>
    </dgm:pt>
    <dgm:pt modelId="{1F6D2473-D89D-4B9E-9212-0E50C44CA641}" type="sibTrans" cxnId="{08189E79-57E4-4829-B241-FC9BF7306E0F}">
      <dgm:prSet/>
      <dgm:spPr/>
      <dgm:t>
        <a:bodyPr/>
        <a:lstStyle/>
        <a:p>
          <a:endParaRPr lang="en-US"/>
        </a:p>
      </dgm:t>
    </dgm:pt>
    <dgm:pt modelId="{E69E2A19-2C99-4DDA-BB1E-56A2B1F6E6CF}">
      <dgm:prSet phldrT="[Text]" phldr="0"/>
      <dgm:spPr/>
      <dgm:t>
        <a:bodyPr/>
        <a:lstStyle/>
        <a:p>
          <a:pPr rtl="0"/>
          <a:r>
            <a:rPr lang="en-US" b="1">
              <a:latin typeface="Arial" panose="020B0604020202020204"/>
            </a:rPr>
            <a:t>We Are Responsible Stewards</a:t>
          </a:r>
          <a:endParaRPr lang="en-US" b="1"/>
        </a:p>
      </dgm:t>
    </dgm:pt>
    <dgm:pt modelId="{6A3DA969-76EC-4CB3-B524-7AE82EDDF6D3}" type="parTrans" cxnId="{2BF60A6F-88DD-4EC0-822F-017A150C2075}">
      <dgm:prSet/>
      <dgm:spPr/>
      <dgm:t>
        <a:bodyPr/>
        <a:lstStyle/>
        <a:p>
          <a:endParaRPr lang="en-US"/>
        </a:p>
      </dgm:t>
    </dgm:pt>
    <dgm:pt modelId="{9D718EB8-2B31-4591-8ABD-24CEC215F2E1}" type="sibTrans" cxnId="{2BF60A6F-88DD-4EC0-822F-017A150C2075}">
      <dgm:prSet/>
      <dgm:spPr/>
      <dgm:t>
        <a:bodyPr/>
        <a:lstStyle/>
        <a:p>
          <a:endParaRPr lang="en-US"/>
        </a:p>
      </dgm:t>
    </dgm:pt>
    <dgm:pt modelId="{8EEEABDA-88FA-4D5C-ACA6-2669B0A5310D}">
      <dgm:prSet phldrT="[Text]" phldr="0"/>
      <dgm:spPr/>
      <dgm:t>
        <a:bodyPr/>
        <a:lstStyle/>
        <a:p>
          <a:pPr rtl="0"/>
          <a:r>
            <a:rPr lang="en-US" b="1">
              <a:latin typeface="Arial" panose="020B0604020202020204"/>
            </a:rPr>
            <a:t>We Celebrate Collaboration</a:t>
          </a:r>
          <a:r>
            <a:rPr lang="en-US">
              <a:solidFill>
                <a:srgbClr val="000000"/>
              </a:solidFill>
              <a:latin typeface="Arial"/>
              <a:cs typeface="Arial"/>
            </a:rPr>
            <a:t>  </a:t>
          </a:r>
          <a:endParaRPr lang="en-US" b="1"/>
        </a:p>
      </dgm:t>
    </dgm:pt>
    <dgm:pt modelId="{CFE13F25-7AEF-455E-96AD-E3F83BCF1098}" type="parTrans" cxnId="{8EE13BCB-C870-4E65-890E-71FF34C8A7EC}">
      <dgm:prSet/>
      <dgm:spPr/>
      <dgm:t>
        <a:bodyPr/>
        <a:lstStyle/>
        <a:p>
          <a:endParaRPr lang="en-US"/>
        </a:p>
      </dgm:t>
    </dgm:pt>
    <dgm:pt modelId="{F3D225EE-9E82-4E0A-9FCE-179C9B599BC0}" type="sibTrans" cxnId="{8EE13BCB-C870-4E65-890E-71FF34C8A7EC}">
      <dgm:prSet/>
      <dgm:spPr/>
      <dgm:t>
        <a:bodyPr/>
        <a:lstStyle/>
        <a:p>
          <a:endParaRPr lang="en-US"/>
        </a:p>
      </dgm:t>
    </dgm:pt>
    <dgm:pt modelId="{4855C379-2ADB-4C4A-9747-146E71B24D61}" type="pres">
      <dgm:prSet presAssocID="{A1C4A83E-F8F1-479C-AA8C-8F3738DD0699}" presName="hierChild1" presStyleCnt="0">
        <dgm:presLayoutVars>
          <dgm:orgChart val="1"/>
          <dgm:chPref val="1"/>
          <dgm:dir/>
          <dgm:animOne val="branch"/>
          <dgm:animLvl val="lvl"/>
          <dgm:resizeHandles/>
        </dgm:presLayoutVars>
      </dgm:prSet>
      <dgm:spPr/>
    </dgm:pt>
    <dgm:pt modelId="{3C7E409B-4633-44F5-A587-96871E998EAF}" type="pres">
      <dgm:prSet presAssocID="{1DA82117-98AA-4262-9AF8-4A5D42AC7E84}" presName="hierRoot1" presStyleCnt="0">
        <dgm:presLayoutVars>
          <dgm:hierBranch val="init"/>
        </dgm:presLayoutVars>
      </dgm:prSet>
      <dgm:spPr/>
    </dgm:pt>
    <dgm:pt modelId="{87824EC6-F45A-4AED-92AD-DB9A673BDFCC}" type="pres">
      <dgm:prSet presAssocID="{1DA82117-98AA-4262-9AF8-4A5D42AC7E84}" presName="rootComposite1" presStyleCnt="0"/>
      <dgm:spPr/>
    </dgm:pt>
    <dgm:pt modelId="{88792C26-F322-4182-9552-B339D18CC5E5}" type="pres">
      <dgm:prSet presAssocID="{1DA82117-98AA-4262-9AF8-4A5D42AC7E84}" presName="rootText1" presStyleLbl="node0" presStyleIdx="0" presStyleCnt="4">
        <dgm:presLayoutVars>
          <dgm:chPref val="3"/>
        </dgm:presLayoutVars>
      </dgm:prSet>
      <dgm:spPr/>
    </dgm:pt>
    <dgm:pt modelId="{7570CDE7-1F61-4236-B231-FA762FD75CB3}" type="pres">
      <dgm:prSet presAssocID="{1DA82117-98AA-4262-9AF8-4A5D42AC7E84}" presName="rootConnector1" presStyleLbl="node1" presStyleIdx="0" presStyleCnt="0"/>
      <dgm:spPr/>
    </dgm:pt>
    <dgm:pt modelId="{D3B5FCEF-B655-4CAB-82E3-AC6FAD574C7A}" type="pres">
      <dgm:prSet presAssocID="{1DA82117-98AA-4262-9AF8-4A5D42AC7E84}" presName="hierChild2" presStyleCnt="0"/>
      <dgm:spPr/>
    </dgm:pt>
    <dgm:pt modelId="{837E2ED5-9C45-4750-A254-F3D48B5DA2B1}" type="pres">
      <dgm:prSet presAssocID="{1DA82117-98AA-4262-9AF8-4A5D42AC7E84}" presName="hierChild3" presStyleCnt="0"/>
      <dgm:spPr/>
    </dgm:pt>
    <dgm:pt modelId="{0066E353-5E39-4F1B-B343-3B8C346043B7}" type="pres">
      <dgm:prSet presAssocID="{8D129E30-AC0B-4C40-9077-E388F39C1B21}" presName="hierRoot1" presStyleCnt="0">
        <dgm:presLayoutVars>
          <dgm:hierBranch val="init"/>
        </dgm:presLayoutVars>
      </dgm:prSet>
      <dgm:spPr/>
    </dgm:pt>
    <dgm:pt modelId="{5F7170DE-2CCC-461A-A219-4FB03953C998}" type="pres">
      <dgm:prSet presAssocID="{8D129E30-AC0B-4C40-9077-E388F39C1B21}" presName="rootComposite1" presStyleCnt="0"/>
      <dgm:spPr/>
    </dgm:pt>
    <dgm:pt modelId="{7FF95687-24CC-4847-8452-3A1B543569EB}" type="pres">
      <dgm:prSet presAssocID="{8D129E30-AC0B-4C40-9077-E388F39C1B21}" presName="rootText1" presStyleLbl="node0" presStyleIdx="1" presStyleCnt="4">
        <dgm:presLayoutVars>
          <dgm:chPref val="3"/>
        </dgm:presLayoutVars>
      </dgm:prSet>
      <dgm:spPr/>
    </dgm:pt>
    <dgm:pt modelId="{72B2BFD3-77E4-4490-90A0-229E8501923C}" type="pres">
      <dgm:prSet presAssocID="{8D129E30-AC0B-4C40-9077-E388F39C1B21}" presName="rootConnector1" presStyleLbl="node1" presStyleIdx="0" presStyleCnt="0"/>
      <dgm:spPr/>
    </dgm:pt>
    <dgm:pt modelId="{F2B8D0AE-4330-4DCF-9E56-959109CF7531}" type="pres">
      <dgm:prSet presAssocID="{8D129E30-AC0B-4C40-9077-E388F39C1B21}" presName="hierChild2" presStyleCnt="0"/>
      <dgm:spPr/>
    </dgm:pt>
    <dgm:pt modelId="{280B2250-CD33-44F7-B9B7-9BF17D91A598}" type="pres">
      <dgm:prSet presAssocID="{8D129E30-AC0B-4C40-9077-E388F39C1B21}" presName="hierChild3" presStyleCnt="0"/>
      <dgm:spPr/>
    </dgm:pt>
    <dgm:pt modelId="{45B7ABAC-3078-4DA6-B52C-E6827E837119}" type="pres">
      <dgm:prSet presAssocID="{E69E2A19-2C99-4DDA-BB1E-56A2B1F6E6CF}" presName="hierRoot1" presStyleCnt="0">
        <dgm:presLayoutVars>
          <dgm:hierBranch val="init"/>
        </dgm:presLayoutVars>
      </dgm:prSet>
      <dgm:spPr/>
    </dgm:pt>
    <dgm:pt modelId="{859E7EBE-AE61-4CE0-B0FD-AEF8A6B5AB08}" type="pres">
      <dgm:prSet presAssocID="{E69E2A19-2C99-4DDA-BB1E-56A2B1F6E6CF}" presName="rootComposite1" presStyleCnt="0"/>
      <dgm:spPr/>
    </dgm:pt>
    <dgm:pt modelId="{5C83B989-F44E-4AC9-AAAD-ABD22B0719DC}" type="pres">
      <dgm:prSet presAssocID="{E69E2A19-2C99-4DDA-BB1E-56A2B1F6E6CF}" presName="rootText1" presStyleLbl="node0" presStyleIdx="2" presStyleCnt="4">
        <dgm:presLayoutVars>
          <dgm:chPref val="3"/>
        </dgm:presLayoutVars>
      </dgm:prSet>
      <dgm:spPr/>
    </dgm:pt>
    <dgm:pt modelId="{89FBA2AB-DD94-4A2F-BB70-830258301722}" type="pres">
      <dgm:prSet presAssocID="{E69E2A19-2C99-4DDA-BB1E-56A2B1F6E6CF}" presName="rootConnector1" presStyleLbl="node1" presStyleIdx="0" presStyleCnt="0"/>
      <dgm:spPr/>
    </dgm:pt>
    <dgm:pt modelId="{28F6738A-BDA1-4AC8-B306-BA7146347E75}" type="pres">
      <dgm:prSet presAssocID="{E69E2A19-2C99-4DDA-BB1E-56A2B1F6E6CF}" presName="hierChild2" presStyleCnt="0"/>
      <dgm:spPr/>
    </dgm:pt>
    <dgm:pt modelId="{01FBAF6C-B325-4DFB-99BB-9423378D3A47}" type="pres">
      <dgm:prSet presAssocID="{E69E2A19-2C99-4DDA-BB1E-56A2B1F6E6CF}" presName="hierChild3" presStyleCnt="0"/>
      <dgm:spPr/>
    </dgm:pt>
    <dgm:pt modelId="{02E7B8C5-3F42-4E2E-A4C5-B9694E75B91D}" type="pres">
      <dgm:prSet presAssocID="{8EEEABDA-88FA-4D5C-ACA6-2669B0A5310D}" presName="hierRoot1" presStyleCnt="0">
        <dgm:presLayoutVars>
          <dgm:hierBranch val="init"/>
        </dgm:presLayoutVars>
      </dgm:prSet>
      <dgm:spPr/>
    </dgm:pt>
    <dgm:pt modelId="{9032EEB6-F79E-4252-841B-00EF5DDD1295}" type="pres">
      <dgm:prSet presAssocID="{8EEEABDA-88FA-4D5C-ACA6-2669B0A5310D}" presName="rootComposite1" presStyleCnt="0"/>
      <dgm:spPr/>
    </dgm:pt>
    <dgm:pt modelId="{451B4A53-F22F-4718-AA29-BD7C2EA8C53D}" type="pres">
      <dgm:prSet presAssocID="{8EEEABDA-88FA-4D5C-ACA6-2669B0A5310D}" presName="rootText1" presStyleLbl="node0" presStyleIdx="3" presStyleCnt="4">
        <dgm:presLayoutVars>
          <dgm:chPref val="3"/>
        </dgm:presLayoutVars>
      </dgm:prSet>
      <dgm:spPr/>
    </dgm:pt>
    <dgm:pt modelId="{4F621AFE-6B17-4F17-8930-246C773EF761}" type="pres">
      <dgm:prSet presAssocID="{8EEEABDA-88FA-4D5C-ACA6-2669B0A5310D}" presName="rootConnector1" presStyleLbl="node1" presStyleIdx="0" presStyleCnt="0"/>
      <dgm:spPr/>
    </dgm:pt>
    <dgm:pt modelId="{A0500118-DECD-4CA6-BBCC-9F52DB219C1A}" type="pres">
      <dgm:prSet presAssocID="{8EEEABDA-88FA-4D5C-ACA6-2669B0A5310D}" presName="hierChild2" presStyleCnt="0"/>
      <dgm:spPr/>
    </dgm:pt>
    <dgm:pt modelId="{954DCBE9-67EF-4E54-8072-AF7A2945E65A}" type="pres">
      <dgm:prSet presAssocID="{8EEEABDA-88FA-4D5C-ACA6-2669B0A5310D}" presName="hierChild3" presStyleCnt="0"/>
      <dgm:spPr/>
    </dgm:pt>
  </dgm:ptLst>
  <dgm:cxnLst>
    <dgm:cxn modelId="{9BC9B50D-EBBA-4EE6-AB64-2ADCFBF9A6BC}" type="presOf" srcId="{8D129E30-AC0B-4C40-9077-E388F39C1B21}" destId="{7FF95687-24CC-4847-8452-3A1B543569EB}" srcOrd="0" destOrd="0" presId="urn:microsoft.com/office/officeart/2005/8/layout/orgChart1"/>
    <dgm:cxn modelId="{49D4315E-5B72-4F79-B185-02FE4504B8E4}" type="presOf" srcId="{8EEEABDA-88FA-4D5C-ACA6-2669B0A5310D}" destId="{4F621AFE-6B17-4F17-8930-246C773EF761}" srcOrd="1" destOrd="0" presId="urn:microsoft.com/office/officeart/2005/8/layout/orgChart1"/>
    <dgm:cxn modelId="{36A36348-A905-4E7C-BD9E-780106D71112}" type="presOf" srcId="{A1C4A83E-F8F1-479C-AA8C-8F3738DD0699}" destId="{4855C379-2ADB-4C4A-9747-146E71B24D61}" srcOrd="0" destOrd="0" presId="urn:microsoft.com/office/officeart/2005/8/layout/orgChart1"/>
    <dgm:cxn modelId="{2BF60A6F-88DD-4EC0-822F-017A150C2075}" srcId="{A1C4A83E-F8F1-479C-AA8C-8F3738DD0699}" destId="{E69E2A19-2C99-4DDA-BB1E-56A2B1F6E6CF}" srcOrd="2" destOrd="0" parTransId="{6A3DA969-76EC-4CB3-B524-7AE82EDDF6D3}" sibTransId="{9D718EB8-2B31-4591-8ABD-24CEC215F2E1}"/>
    <dgm:cxn modelId="{08189E79-57E4-4829-B241-FC9BF7306E0F}" srcId="{A1C4A83E-F8F1-479C-AA8C-8F3738DD0699}" destId="{8D129E30-AC0B-4C40-9077-E388F39C1B21}" srcOrd="1" destOrd="0" parTransId="{8518AFE5-4314-4B5D-988B-9C0F901453C0}" sibTransId="{1F6D2473-D89D-4B9E-9212-0E50C44CA641}"/>
    <dgm:cxn modelId="{988740A0-E134-4983-A731-985AB0A9A290}" type="presOf" srcId="{1DA82117-98AA-4262-9AF8-4A5D42AC7E84}" destId="{88792C26-F322-4182-9552-B339D18CC5E5}" srcOrd="0" destOrd="0" presId="urn:microsoft.com/office/officeart/2005/8/layout/orgChart1"/>
    <dgm:cxn modelId="{0E966BA3-6F99-4CDE-88AE-4D451F914138}" type="presOf" srcId="{1DA82117-98AA-4262-9AF8-4A5D42AC7E84}" destId="{7570CDE7-1F61-4236-B231-FA762FD75CB3}" srcOrd="1" destOrd="0" presId="urn:microsoft.com/office/officeart/2005/8/layout/orgChart1"/>
    <dgm:cxn modelId="{8EE13BCB-C870-4E65-890E-71FF34C8A7EC}" srcId="{A1C4A83E-F8F1-479C-AA8C-8F3738DD0699}" destId="{8EEEABDA-88FA-4D5C-ACA6-2669B0A5310D}" srcOrd="3" destOrd="0" parTransId="{CFE13F25-7AEF-455E-96AD-E3F83BCF1098}" sibTransId="{F3D225EE-9E82-4E0A-9FCE-179C9B599BC0}"/>
    <dgm:cxn modelId="{3AD266D4-8518-4BBC-B651-8C64C6949049}" srcId="{A1C4A83E-F8F1-479C-AA8C-8F3738DD0699}" destId="{1DA82117-98AA-4262-9AF8-4A5D42AC7E84}" srcOrd="0" destOrd="0" parTransId="{5600EC3B-41CE-4DC5-9FE5-BC621154CFB7}" sibTransId="{874CD7E1-D04D-4EE9-A8B9-980AAB325700}"/>
    <dgm:cxn modelId="{1B2DCAD5-9C3E-4E94-A361-09694903DB75}" type="presOf" srcId="{8D129E30-AC0B-4C40-9077-E388F39C1B21}" destId="{72B2BFD3-77E4-4490-90A0-229E8501923C}" srcOrd="1" destOrd="0" presId="urn:microsoft.com/office/officeart/2005/8/layout/orgChart1"/>
    <dgm:cxn modelId="{D1A9C8D7-FCBA-4613-AA21-B6EC7C319F37}" type="presOf" srcId="{E69E2A19-2C99-4DDA-BB1E-56A2B1F6E6CF}" destId="{89FBA2AB-DD94-4A2F-BB70-830258301722}" srcOrd="1" destOrd="0" presId="urn:microsoft.com/office/officeart/2005/8/layout/orgChart1"/>
    <dgm:cxn modelId="{4BF8A3DD-FC37-43A2-A4EA-FD0CD46D6946}" type="presOf" srcId="{8EEEABDA-88FA-4D5C-ACA6-2669B0A5310D}" destId="{451B4A53-F22F-4718-AA29-BD7C2EA8C53D}" srcOrd="0" destOrd="0" presId="urn:microsoft.com/office/officeart/2005/8/layout/orgChart1"/>
    <dgm:cxn modelId="{64C3BDE6-C32E-435F-8E95-EEA5D24728EC}" type="presOf" srcId="{E69E2A19-2C99-4DDA-BB1E-56A2B1F6E6CF}" destId="{5C83B989-F44E-4AC9-AAAD-ABD22B0719DC}" srcOrd="0" destOrd="0" presId="urn:microsoft.com/office/officeart/2005/8/layout/orgChart1"/>
    <dgm:cxn modelId="{01020819-5AD1-4F78-87D3-738CA080D2B5}" type="presParOf" srcId="{4855C379-2ADB-4C4A-9747-146E71B24D61}" destId="{3C7E409B-4633-44F5-A587-96871E998EAF}" srcOrd="0" destOrd="0" presId="urn:microsoft.com/office/officeart/2005/8/layout/orgChart1"/>
    <dgm:cxn modelId="{953FDFD5-571B-4966-9145-E921E8C5BB6D}" type="presParOf" srcId="{3C7E409B-4633-44F5-A587-96871E998EAF}" destId="{87824EC6-F45A-4AED-92AD-DB9A673BDFCC}" srcOrd="0" destOrd="0" presId="urn:microsoft.com/office/officeart/2005/8/layout/orgChart1"/>
    <dgm:cxn modelId="{CE7E8586-42DD-4561-AA60-510A0602796C}" type="presParOf" srcId="{87824EC6-F45A-4AED-92AD-DB9A673BDFCC}" destId="{88792C26-F322-4182-9552-B339D18CC5E5}" srcOrd="0" destOrd="0" presId="urn:microsoft.com/office/officeart/2005/8/layout/orgChart1"/>
    <dgm:cxn modelId="{8D27602C-8111-4472-A9DF-B1E4181C7DA0}" type="presParOf" srcId="{87824EC6-F45A-4AED-92AD-DB9A673BDFCC}" destId="{7570CDE7-1F61-4236-B231-FA762FD75CB3}" srcOrd="1" destOrd="0" presId="urn:microsoft.com/office/officeart/2005/8/layout/orgChart1"/>
    <dgm:cxn modelId="{7F3C9658-6A2F-48DE-83AF-949383A3101A}" type="presParOf" srcId="{3C7E409B-4633-44F5-A587-96871E998EAF}" destId="{D3B5FCEF-B655-4CAB-82E3-AC6FAD574C7A}" srcOrd="1" destOrd="0" presId="urn:microsoft.com/office/officeart/2005/8/layout/orgChart1"/>
    <dgm:cxn modelId="{ECB93471-937A-4350-9BEB-17492A98DF3A}" type="presParOf" srcId="{3C7E409B-4633-44F5-A587-96871E998EAF}" destId="{837E2ED5-9C45-4750-A254-F3D48B5DA2B1}" srcOrd="2" destOrd="0" presId="urn:microsoft.com/office/officeart/2005/8/layout/orgChart1"/>
    <dgm:cxn modelId="{09BAF80E-FE92-4570-8EE0-395C7CB5E251}" type="presParOf" srcId="{4855C379-2ADB-4C4A-9747-146E71B24D61}" destId="{0066E353-5E39-4F1B-B343-3B8C346043B7}" srcOrd="1" destOrd="0" presId="urn:microsoft.com/office/officeart/2005/8/layout/orgChart1"/>
    <dgm:cxn modelId="{D16870BC-FE60-469E-95B0-AF7E0C9D9577}" type="presParOf" srcId="{0066E353-5E39-4F1B-B343-3B8C346043B7}" destId="{5F7170DE-2CCC-461A-A219-4FB03953C998}" srcOrd="0" destOrd="0" presId="urn:microsoft.com/office/officeart/2005/8/layout/orgChart1"/>
    <dgm:cxn modelId="{6644D588-18F0-48B9-B63F-8994F533C2A8}" type="presParOf" srcId="{5F7170DE-2CCC-461A-A219-4FB03953C998}" destId="{7FF95687-24CC-4847-8452-3A1B543569EB}" srcOrd="0" destOrd="0" presId="urn:microsoft.com/office/officeart/2005/8/layout/orgChart1"/>
    <dgm:cxn modelId="{83D25F47-852C-428F-96B1-2AF458E48C8F}" type="presParOf" srcId="{5F7170DE-2CCC-461A-A219-4FB03953C998}" destId="{72B2BFD3-77E4-4490-90A0-229E8501923C}" srcOrd="1" destOrd="0" presId="urn:microsoft.com/office/officeart/2005/8/layout/orgChart1"/>
    <dgm:cxn modelId="{508F9342-0C88-4742-B029-FC609941D6C9}" type="presParOf" srcId="{0066E353-5E39-4F1B-B343-3B8C346043B7}" destId="{F2B8D0AE-4330-4DCF-9E56-959109CF7531}" srcOrd="1" destOrd="0" presId="urn:microsoft.com/office/officeart/2005/8/layout/orgChart1"/>
    <dgm:cxn modelId="{BFBCE0B9-F9C5-4595-8E80-C06A1AB5FB9A}" type="presParOf" srcId="{0066E353-5E39-4F1B-B343-3B8C346043B7}" destId="{280B2250-CD33-44F7-B9B7-9BF17D91A598}" srcOrd="2" destOrd="0" presId="urn:microsoft.com/office/officeart/2005/8/layout/orgChart1"/>
    <dgm:cxn modelId="{1061D68D-455E-4F8A-9577-202453D1EB76}" type="presParOf" srcId="{4855C379-2ADB-4C4A-9747-146E71B24D61}" destId="{45B7ABAC-3078-4DA6-B52C-E6827E837119}" srcOrd="2" destOrd="0" presId="urn:microsoft.com/office/officeart/2005/8/layout/orgChart1"/>
    <dgm:cxn modelId="{4CB9CC79-7549-4724-9911-5AECB4455221}" type="presParOf" srcId="{45B7ABAC-3078-4DA6-B52C-E6827E837119}" destId="{859E7EBE-AE61-4CE0-B0FD-AEF8A6B5AB08}" srcOrd="0" destOrd="0" presId="urn:microsoft.com/office/officeart/2005/8/layout/orgChart1"/>
    <dgm:cxn modelId="{2E3B8B02-A0D7-446C-981B-373ECBEC3184}" type="presParOf" srcId="{859E7EBE-AE61-4CE0-B0FD-AEF8A6B5AB08}" destId="{5C83B989-F44E-4AC9-AAAD-ABD22B0719DC}" srcOrd="0" destOrd="0" presId="urn:microsoft.com/office/officeart/2005/8/layout/orgChart1"/>
    <dgm:cxn modelId="{5A88FF62-41FC-44E5-91C0-C4AC47EDB9DF}" type="presParOf" srcId="{859E7EBE-AE61-4CE0-B0FD-AEF8A6B5AB08}" destId="{89FBA2AB-DD94-4A2F-BB70-830258301722}" srcOrd="1" destOrd="0" presId="urn:microsoft.com/office/officeart/2005/8/layout/orgChart1"/>
    <dgm:cxn modelId="{59E8CF70-D96D-4308-9BB8-DBC576779300}" type="presParOf" srcId="{45B7ABAC-3078-4DA6-B52C-E6827E837119}" destId="{28F6738A-BDA1-4AC8-B306-BA7146347E75}" srcOrd="1" destOrd="0" presId="urn:microsoft.com/office/officeart/2005/8/layout/orgChart1"/>
    <dgm:cxn modelId="{0B7CCA97-07FB-437C-9DF5-08B1BC488123}" type="presParOf" srcId="{45B7ABAC-3078-4DA6-B52C-E6827E837119}" destId="{01FBAF6C-B325-4DFB-99BB-9423378D3A47}" srcOrd="2" destOrd="0" presId="urn:microsoft.com/office/officeart/2005/8/layout/orgChart1"/>
    <dgm:cxn modelId="{42DFE0E8-1983-420D-812F-0A1B285E24DC}" type="presParOf" srcId="{4855C379-2ADB-4C4A-9747-146E71B24D61}" destId="{02E7B8C5-3F42-4E2E-A4C5-B9694E75B91D}" srcOrd="3" destOrd="0" presId="urn:microsoft.com/office/officeart/2005/8/layout/orgChart1"/>
    <dgm:cxn modelId="{A3695F57-7F62-4E70-B79A-9F4AF9933757}" type="presParOf" srcId="{02E7B8C5-3F42-4E2E-A4C5-B9694E75B91D}" destId="{9032EEB6-F79E-4252-841B-00EF5DDD1295}" srcOrd="0" destOrd="0" presId="urn:microsoft.com/office/officeart/2005/8/layout/orgChart1"/>
    <dgm:cxn modelId="{B8F1F176-ECD4-4FC4-9854-D867580EEFC5}" type="presParOf" srcId="{9032EEB6-F79E-4252-841B-00EF5DDD1295}" destId="{451B4A53-F22F-4718-AA29-BD7C2EA8C53D}" srcOrd="0" destOrd="0" presId="urn:microsoft.com/office/officeart/2005/8/layout/orgChart1"/>
    <dgm:cxn modelId="{74354521-E8AF-4D0F-95B1-307D3AFD5D61}" type="presParOf" srcId="{9032EEB6-F79E-4252-841B-00EF5DDD1295}" destId="{4F621AFE-6B17-4F17-8930-246C773EF761}" srcOrd="1" destOrd="0" presId="urn:microsoft.com/office/officeart/2005/8/layout/orgChart1"/>
    <dgm:cxn modelId="{D48B83E7-9443-41AC-A204-4FF6CDF93E72}" type="presParOf" srcId="{02E7B8C5-3F42-4E2E-A4C5-B9694E75B91D}" destId="{A0500118-DECD-4CA6-BBCC-9F52DB219C1A}" srcOrd="1" destOrd="0" presId="urn:microsoft.com/office/officeart/2005/8/layout/orgChart1"/>
    <dgm:cxn modelId="{492910A7-A730-4980-A0F6-99171C36604F}" type="presParOf" srcId="{02E7B8C5-3F42-4E2E-A4C5-B9694E75B91D}" destId="{954DCBE9-67EF-4E54-8072-AF7A2945E65A}" srcOrd="2" destOrd="0" presId="urn:microsoft.com/office/officeart/2005/8/layout/orgChar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AD1828-074A-409A-8257-D9B10DAA80B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8360A6D-A1E7-4BBD-8BC3-C0344D1B8177}" type="pres">
      <dgm:prSet presAssocID="{43AD1828-074A-409A-8257-D9B10DAA80BD}" presName="diagram" presStyleCnt="0">
        <dgm:presLayoutVars>
          <dgm:dir/>
          <dgm:resizeHandles val="exact"/>
        </dgm:presLayoutVars>
      </dgm:prSet>
      <dgm:spPr/>
    </dgm:pt>
  </dgm:ptLst>
  <dgm:cxnLst>
    <dgm:cxn modelId="{D8763D43-0A7E-4394-97DE-D6B6F8444796}" type="presOf" srcId="{43AD1828-074A-409A-8257-D9B10DAA80BD}" destId="{F8360A6D-A1E7-4BBD-8BC3-C0344D1B8177}"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C4A83E-F8F1-479C-AA8C-8F3738DD0699}" type="doc">
      <dgm:prSet loTypeId="urn:microsoft.com/office/officeart/2005/8/layout/orgChart1" loCatId="hierarchy" qsTypeId="urn:microsoft.com/office/officeart/2005/8/quickstyle/simple3" qsCatId="simple" csTypeId="urn:microsoft.com/office/officeart/2005/8/colors/accent4_4" csCatId="accent4" phldr="1"/>
      <dgm:spPr/>
      <dgm:t>
        <a:bodyPr/>
        <a:lstStyle/>
        <a:p>
          <a:endParaRPr lang="en-US"/>
        </a:p>
      </dgm:t>
    </dgm:pt>
    <dgm:pt modelId="{1DA82117-98AA-4262-9AF8-4A5D42AC7E84}">
      <dgm:prSet phldrT="[Text]" phldr="0"/>
      <dgm:spPr/>
      <dgm:t>
        <a:bodyPr/>
        <a:lstStyle/>
        <a:p>
          <a:pPr rtl="0"/>
          <a:r>
            <a:rPr lang="en-US" b="1">
              <a:latin typeface="Arial" panose="020B0604020202020204"/>
            </a:rPr>
            <a:t>We Strive for Excellence</a:t>
          </a:r>
          <a:endParaRPr lang="en-US" b="1"/>
        </a:p>
      </dgm:t>
    </dgm:pt>
    <dgm:pt modelId="{5600EC3B-41CE-4DC5-9FE5-BC621154CFB7}" type="parTrans" cxnId="{3AD266D4-8518-4BBC-B651-8C64C6949049}">
      <dgm:prSet/>
      <dgm:spPr/>
      <dgm:t>
        <a:bodyPr/>
        <a:lstStyle/>
        <a:p>
          <a:endParaRPr lang="en-US"/>
        </a:p>
      </dgm:t>
    </dgm:pt>
    <dgm:pt modelId="{874CD7E1-D04D-4EE9-A8B9-980AAB325700}" type="sibTrans" cxnId="{3AD266D4-8518-4BBC-B651-8C64C6949049}">
      <dgm:prSet/>
      <dgm:spPr/>
      <dgm:t>
        <a:bodyPr/>
        <a:lstStyle/>
        <a:p>
          <a:endParaRPr lang="en-US"/>
        </a:p>
      </dgm:t>
    </dgm:pt>
    <dgm:pt modelId="{8EEEABDA-88FA-4D5C-ACA6-2669B0A5310D}">
      <dgm:prSet phldrT="[Text]" phldr="0"/>
      <dgm:spPr/>
      <dgm:t>
        <a:bodyPr/>
        <a:lstStyle/>
        <a:p>
          <a:pPr rtl="0"/>
          <a:r>
            <a:rPr lang="en-US">
              <a:solidFill>
                <a:srgbClr val="000000"/>
              </a:solidFill>
              <a:latin typeface="Arial"/>
              <a:cs typeface="Arial"/>
            </a:rPr>
            <a:t>Data and Automation</a:t>
          </a:r>
          <a:endParaRPr lang="en-US" b="1">
            <a:latin typeface="Arial"/>
            <a:cs typeface="Arial"/>
          </a:endParaRPr>
        </a:p>
      </dgm:t>
    </dgm:pt>
    <dgm:pt modelId="{CFE13F25-7AEF-455E-96AD-E3F83BCF1098}" type="parTrans" cxnId="{8EE13BCB-C870-4E65-890E-71FF34C8A7EC}">
      <dgm:prSet/>
      <dgm:spPr/>
      <dgm:t>
        <a:bodyPr/>
        <a:lstStyle/>
        <a:p>
          <a:endParaRPr lang="en-US"/>
        </a:p>
      </dgm:t>
    </dgm:pt>
    <dgm:pt modelId="{F3D225EE-9E82-4E0A-9FCE-179C9B599BC0}" type="sibTrans" cxnId="{8EE13BCB-C870-4E65-890E-71FF34C8A7EC}">
      <dgm:prSet/>
      <dgm:spPr/>
      <dgm:t>
        <a:bodyPr/>
        <a:lstStyle/>
        <a:p>
          <a:endParaRPr lang="en-US"/>
        </a:p>
      </dgm:t>
    </dgm:pt>
    <dgm:pt modelId="{7D5690CE-2337-43AD-B561-43A49C3599D7}">
      <dgm:prSet phldr="0"/>
      <dgm:spPr/>
      <dgm:t>
        <a:bodyPr/>
        <a:lstStyle/>
        <a:p>
          <a:pPr rtl="0"/>
          <a:r>
            <a:rPr lang="en-US">
              <a:solidFill>
                <a:srgbClr val="000000"/>
              </a:solidFill>
              <a:latin typeface="Arial"/>
              <a:cs typeface="Arial"/>
            </a:rPr>
            <a:t>Operations</a:t>
          </a:r>
          <a:endParaRPr lang="en-US">
            <a:latin typeface="Arial"/>
            <a:cs typeface="Arial"/>
          </a:endParaRPr>
        </a:p>
      </dgm:t>
    </dgm:pt>
    <dgm:pt modelId="{FE1BAD7D-2E40-47A9-A0AC-620BCB58D748}" type="parTrans" cxnId="{680D4160-FB55-42D0-B742-2D38A56512B4}">
      <dgm:prSet/>
      <dgm:spPr/>
      <dgm:t>
        <a:bodyPr/>
        <a:lstStyle/>
        <a:p>
          <a:endParaRPr lang="en-US"/>
        </a:p>
      </dgm:t>
    </dgm:pt>
    <dgm:pt modelId="{09B3B6F9-E964-4F2C-BA8C-18B7ABE9AC95}" type="sibTrans" cxnId="{680D4160-FB55-42D0-B742-2D38A56512B4}">
      <dgm:prSet/>
      <dgm:spPr/>
      <dgm:t>
        <a:bodyPr/>
        <a:lstStyle/>
        <a:p>
          <a:endParaRPr lang="en-US"/>
        </a:p>
      </dgm:t>
    </dgm:pt>
    <dgm:pt modelId="{64B67E05-FB38-43BF-8A29-C43B87DF5BDB}">
      <dgm:prSet phldr="0"/>
      <dgm:spPr/>
      <dgm:t>
        <a:bodyPr/>
        <a:lstStyle/>
        <a:p>
          <a:pPr rtl="0"/>
          <a:r>
            <a:rPr lang="en-US">
              <a:solidFill>
                <a:srgbClr val="000000"/>
              </a:solidFill>
              <a:latin typeface="Arial"/>
              <a:cs typeface="Arial"/>
            </a:rPr>
            <a:t>Construction </a:t>
          </a:r>
          <a:endParaRPr lang="en-US">
            <a:latin typeface="Arial"/>
            <a:cs typeface="Arial"/>
          </a:endParaRPr>
        </a:p>
      </dgm:t>
    </dgm:pt>
    <dgm:pt modelId="{C2A6A408-CB4D-4304-A2DE-21BBCC0B6E98}" type="parTrans" cxnId="{F0CA187A-3700-4F9B-A4B2-CB15E2782D6D}">
      <dgm:prSet/>
      <dgm:spPr/>
      <dgm:t>
        <a:bodyPr/>
        <a:lstStyle/>
        <a:p>
          <a:endParaRPr lang="en-US"/>
        </a:p>
      </dgm:t>
    </dgm:pt>
    <dgm:pt modelId="{94625EED-49F7-4EC1-A806-5D21E16B1845}" type="sibTrans" cxnId="{F0CA187A-3700-4F9B-A4B2-CB15E2782D6D}">
      <dgm:prSet/>
      <dgm:spPr/>
      <dgm:t>
        <a:bodyPr/>
        <a:lstStyle/>
        <a:p>
          <a:endParaRPr lang="en-US"/>
        </a:p>
      </dgm:t>
    </dgm:pt>
    <dgm:pt modelId="{EEC37C4D-4FB2-4FB8-94A0-42015EAA8F04}">
      <dgm:prSet phldr="0"/>
      <dgm:spPr/>
      <dgm:t>
        <a:bodyPr/>
        <a:lstStyle/>
        <a:p>
          <a:pPr rtl="0"/>
          <a:r>
            <a:rPr lang="en-US">
              <a:solidFill>
                <a:srgbClr val="000000"/>
              </a:solidFill>
              <a:latin typeface="Arial"/>
              <a:cs typeface="Arial"/>
            </a:rPr>
            <a:t>Training</a:t>
          </a:r>
          <a:endParaRPr lang="en-US">
            <a:latin typeface="Arial"/>
            <a:cs typeface="Arial"/>
          </a:endParaRPr>
        </a:p>
      </dgm:t>
    </dgm:pt>
    <dgm:pt modelId="{A3D0E245-751B-493C-A3E2-573F7B67A901}" type="parTrans" cxnId="{DC649F75-7BC3-4A22-937A-4D6E704AE06E}">
      <dgm:prSet/>
      <dgm:spPr/>
      <dgm:t>
        <a:bodyPr/>
        <a:lstStyle/>
        <a:p>
          <a:endParaRPr lang="en-US"/>
        </a:p>
      </dgm:t>
    </dgm:pt>
    <dgm:pt modelId="{BD60A62B-AC67-47CB-B9AB-1874016BA5F6}" type="sibTrans" cxnId="{DC649F75-7BC3-4A22-937A-4D6E704AE06E}">
      <dgm:prSet/>
      <dgm:spPr/>
      <dgm:t>
        <a:bodyPr/>
        <a:lstStyle/>
        <a:p>
          <a:endParaRPr lang="en-US"/>
        </a:p>
      </dgm:t>
    </dgm:pt>
    <dgm:pt modelId="{CD34B02D-C5FC-4E0F-AD94-0A0063E6A39B}">
      <dgm:prSet phldr="0"/>
      <dgm:spPr/>
      <dgm:t>
        <a:bodyPr/>
        <a:lstStyle/>
        <a:p>
          <a:pPr rtl="0"/>
          <a:r>
            <a:rPr lang="en-US">
              <a:solidFill>
                <a:srgbClr val="000000"/>
              </a:solidFill>
              <a:latin typeface="Arial"/>
              <a:cs typeface="Arial"/>
            </a:rPr>
            <a:t>Apprentice/Trades</a:t>
          </a:r>
          <a:r>
            <a:rPr lang="en-US">
              <a:latin typeface="Arial"/>
              <a:cs typeface="Arial"/>
            </a:rPr>
            <a:t> Trainee Program</a:t>
          </a:r>
          <a:r>
            <a:rPr lang="en-US">
              <a:latin typeface="Arial" panose="020B0604020202020204"/>
            </a:rPr>
            <a:t> </a:t>
          </a:r>
          <a:endParaRPr lang="en-US"/>
        </a:p>
      </dgm:t>
    </dgm:pt>
    <dgm:pt modelId="{3C195B07-FB6F-4CE8-9638-B273F8B6865A}" type="parTrans" cxnId="{50BBCE0D-8B5C-4339-83B3-8281E388D2F9}">
      <dgm:prSet/>
      <dgm:spPr/>
      <dgm:t>
        <a:bodyPr/>
        <a:lstStyle/>
        <a:p>
          <a:endParaRPr lang="en-US"/>
        </a:p>
      </dgm:t>
    </dgm:pt>
    <dgm:pt modelId="{9678A9E3-F33F-4586-9464-B030174867F3}" type="sibTrans" cxnId="{50BBCE0D-8B5C-4339-83B3-8281E388D2F9}">
      <dgm:prSet/>
      <dgm:spPr/>
      <dgm:t>
        <a:bodyPr/>
        <a:lstStyle/>
        <a:p>
          <a:endParaRPr lang="en-US"/>
        </a:p>
      </dgm:t>
    </dgm:pt>
    <dgm:pt modelId="{4855C379-2ADB-4C4A-9747-146E71B24D61}" type="pres">
      <dgm:prSet presAssocID="{A1C4A83E-F8F1-479C-AA8C-8F3738DD0699}" presName="hierChild1" presStyleCnt="0">
        <dgm:presLayoutVars>
          <dgm:orgChart val="1"/>
          <dgm:chPref val="1"/>
          <dgm:dir/>
          <dgm:animOne val="branch"/>
          <dgm:animLvl val="lvl"/>
          <dgm:resizeHandles/>
        </dgm:presLayoutVars>
      </dgm:prSet>
      <dgm:spPr/>
    </dgm:pt>
    <dgm:pt modelId="{3C7E409B-4633-44F5-A587-96871E998EAF}" type="pres">
      <dgm:prSet presAssocID="{1DA82117-98AA-4262-9AF8-4A5D42AC7E84}" presName="hierRoot1" presStyleCnt="0">
        <dgm:presLayoutVars>
          <dgm:hierBranch val="init"/>
        </dgm:presLayoutVars>
      </dgm:prSet>
      <dgm:spPr/>
    </dgm:pt>
    <dgm:pt modelId="{87824EC6-F45A-4AED-92AD-DB9A673BDFCC}" type="pres">
      <dgm:prSet presAssocID="{1DA82117-98AA-4262-9AF8-4A5D42AC7E84}" presName="rootComposite1" presStyleCnt="0"/>
      <dgm:spPr/>
    </dgm:pt>
    <dgm:pt modelId="{88792C26-F322-4182-9552-B339D18CC5E5}" type="pres">
      <dgm:prSet presAssocID="{1DA82117-98AA-4262-9AF8-4A5D42AC7E84}" presName="rootText1" presStyleLbl="node0" presStyleIdx="0" presStyleCnt="1">
        <dgm:presLayoutVars>
          <dgm:chPref val="3"/>
        </dgm:presLayoutVars>
      </dgm:prSet>
      <dgm:spPr/>
    </dgm:pt>
    <dgm:pt modelId="{7570CDE7-1F61-4236-B231-FA762FD75CB3}" type="pres">
      <dgm:prSet presAssocID="{1DA82117-98AA-4262-9AF8-4A5D42AC7E84}" presName="rootConnector1" presStyleLbl="node1" presStyleIdx="0" presStyleCnt="0"/>
      <dgm:spPr/>
    </dgm:pt>
    <dgm:pt modelId="{D3B5FCEF-B655-4CAB-82E3-AC6FAD574C7A}" type="pres">
      <dgm:prSet presAssocID="{1DA82117-98AA-4262-9AF8-4A5D42AC7E84}" presName="hierChild2" presStyleCnt="0"/>
      <dgm:spPr/>
    </dgm:pt>
    <dgm:pt modelId="{1F8D3035-8D09-48DB-B1C6-812EC32D12B5}" type="pres">
      <dgm:prSet presAssocID="{CFE13F25-7AEF-455E-96AD-E3F83BCF1098}" presName="Name37" presStyleLbl="parChTrans1D2" presStyleIdx="0" presStyleCnt="5"/>
      <dgm:spPr/>
    </dgm:pt>
    <dgm:pt modelId="{BD1E3190-627F-4F6F-8A28-7560A12BCB01}" type="pres">
      <dgm:prSet presAssocID="{8EEEABDA-88FA-4D5C-ACA6-2669B0A5310D}" presName="hierRoot2" presStyleCnt="0">
        <dgm:presLayoutVars>
          <dgm:hierBranch val="init"/>
        </dgm:presLayoutVars>
      </dgm:prSet>
      <dgm:spPr/>
    </dgm:pt>
    <dgm:pt modelId="{B6E3DF88-BA54-4E43-AAB4-F542499FAD26}" type="pres">
      <dgm:prSet presAssocID="{8EEEABDA-88FA-4D5C-ACA6-2669B0A5310D}" presName="rootComposite" presStyleCnt="0"/>
      <dgm:spPr/>
    </dgm:pt>
    <dgm:pt modelId="{9DDFDB95-F377-4CFB-8865-3FC9C1E72C4D}" type="pres">
      <dgm:prSet presAssocID="{8EEEABDA-88FA-4D5C-ACA6-2669B0A5310D}" presName="rootText" presStyleLbl="node2" presStyleIdx="0" presStyleCnt="5">
        <dgm:presLayoutVars>
          <dgm:chPref val="3"/>
        </dgm:presLayoutVars>
      </dgm:prSet>
      <dgm:spPr/>
    </dgm:pt>
    <dgm:pt modelId="{B58A3D97-694F-4708-9DEB-68739B4F0607}" type="pres">
      <dgm:prSet presAssocID="{8EEEABDA-88FA-4D5C-ACA6-2669B0A5310D}" presName="rootConnector" presStyleLbl="node2" presStyleIdx="0" presStyleCnt="5"/>
      <dgm:spPr/>
    </dgm:pt>
    <dgm:pt modelId="{09848A18-4DA8-4786-A4C2-19E9AE824800}" type="pres">
      <dgm:prSet presAssocID="{8EEEABDA-88FA-4D5C-ACA6-2669B0A5310D}" presName="hierChild4" presStyleCnt="0"/>
      <dgm:spPr/>
    </dgm:pt>
    <dgm:pt modelId="{20CEA3A2-7F8D-4946-9CC1-05ED03C6076F}" type="pres">
      <dgm:prSet presAssocID="{8EEEABDA-88FA-4D5C-ACA6-2669B0A5310D}" presName="hierChild5" presStyleCnt="0"/>
      <dgm:spPr/>
    </dgm:pt>
    <dgm:pt modelId="{C50127A0-DFE1-48BB-8A86-63F7924BDF6E}" type="pres">
      <dgm:prSet presAssocID="{FE1BAD7D-2E40-47A9-A0AC-620BCB58D748}" presName="Name37" presStyleLbl="parChTrans1D2" presStyleIdx="1" presStyleCnt="5"/>
      <dgm:spPr/>
    </dgm:pt>
    <dgm:pt modelId="{16909EAD-96D7-4FDE-9AE9-CFE637B3926B}" type="pres">
      <dgm:prSet presAssocID="{7D5690CE-2337-43AD-B561-43A49C3599D7}" presName="hierRoot2" presStyleCnt="0">
        <dgm:presLayoutVars>
          <dgm:hierBranch val="init"/>
        </dgm:presLayoutVars>
      </dgm:prSet>
      <dgm:spPr/>
    </dgm:pt>
    <dgm:pt modelId="{B2B314FB-36D0-41C3-8F69-4A6962FE90AB}" type="pres">
      <dgm:prSet presAssocID="{7D5690CE-2337-43AD-B561-43A49C3599D7}" presName="rootComposite" presStyleCnt="0"/>
      <dgm:spPr/>
    </dgm:pt>
    <dgm:pt modelId="{DFF4E89F-545F-4E75-B7C6-C53D11700C85}" type="pres">
      <dgm:prSet presAssocID="{7D5690CE-2337-43AD-B561-43A49C3599D7}" presName="rootText" presStyleLbl="node2" presStyleIdx="1" presStyleCnt="5">
        <dgm:presLayoutVars>
          <dgm:chPref val="3"/>
        </dgm:presLayoutVars>
      </dgm:prSet>
      <dgm:spPr/>
    </dgm:pt>
    <dgm:pt modelId="{7AB7DE16-A83D-4214-880E-BBFC2AC64931}" type="pres">
      <dgm:prSet presAssocID="{7D5690CE-2337-43AD-B561-43A49C3599D7}" presName="rootConnector" presStyleLbl="node2" presStyleIdx="1" presStyleCnt="5"/>
      <dgm:spPr/>
    </dgm:pt>
    <dgm:pt modelId="{8DA542A8-322A-467D-BEEF-32A8AE7EF315}" type="pres">
      <dgm:prSet presAssocID="{7D5690CE-2337-43AD-B561-43A49C3599D7}" presName="hierChild4" presStyleCnt="0"/>
      <dgm:spPr/>
    </dgm:pt>
    <dgm:pt modelId="{00B5399F-39BA-477A-9BB3-4BB95A8A843E}" type="pres">
      <dgm:prSet presAssocID="{7D5690CE-2337-43AD-B561-43A49C3599D7}" presName="hierChild5" presStyleCnt="0"/>
      <dgm:spPr/>
    </dgm:pt>
    <dgm:pt modelId="{58E77810-5F8A-4C65-97AE-04C6DEE6F418}" type="pres">
      <dgm:prSet presAssocID="{C2A6A408-CB4D-4304-A2DE-21BBCC0B6E98}" presName="Name37" presStyleLbl="parChTrans1D2" presStyleIdx="2" presStyleCnt="5"/>
      <dgm:spPr/>
    </dgm:pt>
    <dgm:pt modelId="{C2509C22-9498-4053-B63C-CC937D1526A2}" type="pres">
      <dgm:prSet presAssocID="{64B67E05-FB38-43BF-8A29-C43B87DF5BDB}" presName="hierRoot2" presStyleCnt="0">
        <dgm:presLayoutVars>
          <dgm:hierBranch val="init"/>
        </dgm:presLayoutVars>
      </dgm:prSet>
      <dgm:spPr/>
    </dgm:pt>
    <dgm:pt modelId="{62354AE1-831F-4528-A936-8B718C3985CC}" type="pres">
      <dgm:prSet presAssocID="{64B67E05-FB38-43BF-8A29-C43B87DF5BDB}" presName="rootComposite" presStyleCnt="0"/>
      <dgm:spPr/>
    </dgm:pt>
    <dgm:pt modelId="{60984DC2-9C55-44A6-B2FC-4B49272B8EDE}" type="pres">
      <dgm:prSet presAssocID="{64B67E05-FB38-43BF-8A29-C43B87DF5BDB}" presName="rootText" presStyleLbl="node2" presStyleIdx="2" presStyleCnt="5">
        <dgm:presLayoutVars>
          <dgm:chPref val="3"/>
        </dgm:presLayoutVars>
      </dgm:prSet>
      <dgm:spPr/>
    </dgm:pt>
    <dgm:pt modelId="{41744B7E-D36B-4713-9728-960EA06826C8}" type="pres">
      <dgm:prSet presAssocID="{64B67E05-FB38-43BF-8A29-C43B87DF5BDB}" presName="rootConnector" presStyleLbl="node2" presStyleIdx="2" presStyleCnt="5"/>
      <dgm:spPr/>
    </dgm:pt>
    <dgm:pt modelId="{DFD9DAF2-3B44-4B0F-9C54-7CEBDF2D28DE}" type="pres">
      <dgm:prSet presAssocID="{64B67E05-FB38-43BF-8A29-C43B87DF5BDB}" presName="hierChild4" presStyleCnt="0"/>
      <dgm:spPr/>
    </dgm:pt>
    <dgm:pt modelId="{809ABA45-5A26-4735-BE2C-384775D66651}" type="pres">
      <dgm:prSet presAssocID="{64B67E05-FB38-43BF-8A29-C43B87DF5BDB}" presName="hierChild5" presStyleCnt="0"/>
      <dgm:spPr/>
    </dgm:pt>
    <dgm:pt modelId="{5D00FD6D-30D6-4F74-91EC-FAAC9F2BC33E}" type="pres">
      <dgm:prSet presAssocID="{A3D0E245-751B-493C-A3E2-573F7B67A901}" presName="Name37" presStyleLbl="parChTrans1D2" presStyleIdx="3" presStyleCnt="5"/>
      <dgm:spPr/>
    </dgm:pt>
    <dgm:pt modelId="{11074AD7-2601-4BE7-9DB7-E9C0CF2F4B4D}" type="pres">
      <dgm:prSet presAssocID="{EEC37C4D-4FB2-4FB8-94A0-42015EAA8F04}" presName="hierRoot2" presStyleCnt="0">
        <dgm:presLayoutVars>
          <dgm:hierBranch val="init"/>
        </dgm:presLayoutVars>
      </dgm:prSet>
      <dgm:spPr/>
    </dgm:pt>
    <dgm:pt modelId="{3661F130-3A96-4024-8303-C09B26B9E274}" type="pres">
      <dgm:prSet presAssocID="{EEC37C4D-4FB2-4FB8-94A0-42015EAA8F04}" presName="rootComposite" presStyleCnt="0"/>
      <dgm:spPr/>
    </dgm:pt>
    <dgm:pt modelId="{000BB22B-2D59-4D6B-9BB5-585249F8FAF4}" type="pres">
      <dgm:prSet presAssocID="{EEC37C4D-4FB2-4FB8-94A0-42015EAA8F04}" presName="rootText" presStyleLbl="node2" presStyleIdx="3" presStyleCnt="5">
        <dgm:presLayoutVars>
          <dgm:chPref val="3"/>
        </dgm:presLayoutVars>
      </dgm:prSet>
      <dgm:spPr/>
    </dgm:pt>
    <dgm:pt modelId="{6A4546C7-D4D2-4190-AE17-4DE7998C32E1}" type="pres">
      <dgm:prSet presAssocID="{EEC37C4D-4FB2-4FB8-94A0-42015EAA8F04}" presName="rootConnector" presStyleLbl="node2" presStyleIdx="3" presStyleCnt="5"/>
      <dgm:spPr/>
    </dgm:pt>
    <dgm:pt modelId="{48D54426-5F43-4A5E-B355-4F6DFE58823A}" type="pres">
      <dgm:prSet presAssocID="{EEC37C4D-4FB2-4FB8-94A0-42015EAA8F04}" presName="hierChild4" presStyleCnt="0"/>
      <dgm:spPr/>
    </dgm:pt>
    <dgm:pt modelId="{A61352E5-023B-486C-A487-602C40859B61}" type="pres">
      <dgm:prSet presAssocID="{EEC37C4D-4FB2-4FB8-94A0-42015EAA8F04}" presName="hierChild5" presStyleCnt="0"/>
      <dgm:spPr/>
    </dgm:pt>
    <dgm:pt modelId="{843353ED-3E1F-4E47-BBE2-D48E4D51D1CD}" type="pres">
      <dgm:prSet presAssocID="{3C195B07-FB6F-4CE8-9638-B273F8B6865A}" presName="Name37" presStyleLbl="parChTrans1D2" presStyleIdx="4" presStyleCnt="5"/>
      <dgm:spPr/>
    </dgm:pt>
    <dgm:pt modelId="{E798F557-B834-4247-8021-FDF344FF001A}" type="pres">
      <dgm:prSet presAssocID="{CD34B02D-C5FC-4E0F-AD94-0A0063E6A39B}" presName="hierRoot2" presStyleCnt="0">
        <dgm:presLayoutVars>
          <dgm:hierBranch val="init"/>
        </dgm:presLayoutVars>
      </dgm:prSet>
      <dgm:spPr/>
    </dgm:pt>
    <dgm:pt modelId="{5F1D2EF9-EFD0-4F5A-A7A7-E21AC3029B85}" type="pres">
      <dgm:prSet presAssocID="{CD34B02D-C5FC-4E0F-AD94-0A0063E6A39B}" presName="rootComposite" presStyleCnt="0"/>
      <dgm:spPr/>
    </dgm:pt>
    <dgm:pt modelId="{B7F638CA-5C2A-4B99-8625-E8AA68A88C10}" type="pres">
      <dgm:prSet presAssocID="{CD34B02D-C5FC-4E0F-AD94-0A0063E6A39B}" presName="rootText" presStyleLbl="node2" presStyleIdx="4" presStyleCnt="5">
        <dgm:presLayoutVars>
          <dgm:chPref val="3"/>
        </dgm:presLayoutVars>
      </dgm:prSet>
      <dgm:spPr/>
    </dgm:pt>
    <dgm:pt modelId="{BFA7ACAA-324B-4174-848D-6DCBED1088B8}" type="pres">
      <dgm:prSet presAssocID="{CD34B02D-C5FC-4E0F-AD94-0A0063E6A39B}" presName="rootConnector" presStyleLbl="node2" presStyleIdx="4" presStyleCnt="5"/>
      <dgm:spPr/>
    </dgm:pt>
    <dgm:pt modelId="{4349EC03-667F-4E85-8666-35C6361360FA}" type="pres">
      <dgm:prSet presAssocID="{CD34B02D-C5FC-4E0F-AD94-0A0063E6A39B}" presName="hierChild4" presStyleCnt="0"/>
      <dgm:spPr/>
    </dgm:pt>
    <dgm:pt modelId="{3300B252-98C8-4FEB-A9C6-D67BC6AF849D}" type="pres">
      <dgm:prSet presAssocID="{CD34B02D-C5FC-4E0F-AD94-0A0063E6A39B}" presName="hierChild5" presStyleCnt="0"/>
      <dgm:spPr/>
    </dgm:pt>
    <dgm:pt modelId="{837E2ED5-9C45-4750-A254-F3D48B5DA2B1}" type="pres">
      <dgm:prSet presAssocID="{1DA82117-98AA-4262-9AF8-4A5D42AC7E84}" presName="hierChild3" presStyleCnt="0"/>
      <dgm:spPr/>
    </dgm:pt>
  </dgm:ptLst>
  <dgm:cxnLst>
    <dgm:cxn modelId="{182D6907-ADDA-43D8-A801-778D56D9D971}" type="presOf" srcId="{3C195B07-FB6F-4CE8-9638-B273F8B6865A}" destId="{843353ED-3E1F-4E47-BBE2-D48E4D51D1CD}" srcOrd="0" destOrd="0" presId="urn:microsoft.com/office/officeart/2005/8/layout/orgChart1"/>
    <dgm:cxn modelId="{50BBCE0D-8B5C-4339-83B3-8281E388D2F9}" srcId="{1DA82117-98AA-4262-9AF8-4A5D42AC7E84}" destId="{CD34B02D-C5FC-4E0F-AD94-0A0063E6A39B}" srcOrd="4" destOrd="0" parTransId="{3C195B07-FB6F-4CE8-9638-B273F8B6865A}" sibTransId="{9678A9E3-F33F-4586-9464-B030174867F3}"/>
    <dgm:cxn modelId="{F1A55B21-D612-4A30-85FC-486F322C533F}" type="presOf" srcId="{A3D0E245-751B-493C-A3E2-573F7B67A901}" destId="{5D00FD6D-30D6-4F74-91EC-FAAC9F2BC33E}" srcOrd="0" destOrd="0" presId="urn:microsoft.com/office/officeart/2005/8/layout/orgChart1"/>
    <dgm:cxn modelId="{9EC3B128-C1E0-497C-BC36-09F69B0BF945}" type="presOf" srcId="{64B67E05-FB38-43BF-8A29-C43B87DF5BDB}" destId="{41744B7E-D36B-4713-9728-960EA06826C8}" srcOrd="1" destOrd="0" presId="urn:microsoft.com/office/officeart/2005/8/layout/orgChart1"/>
    <dgm:cxn modelId="{AF88303A-B551-467F-B95D-41013275144A}" type="presOf" srcId="{7D5690CE-2337-43AD-B561-43A49C3599D7}" destId="{DFF4E89F-545F-4E75-B7C6-C53D11700C85}" srcOrd="0" destOrd="0" presId="urn:microsoft.com/office/officeart/2005/8/layout/orgChart1"/>
    <dgm:cxn modelId="{680D4160-FB55-42D0-B742-2D38A56512B4}" srcId="{1DA82117-98AA-4262-9AF8-4A5D42AC7E84}" destId="{7D5690CE-2337-43AD-B561-43A49C3599D7}" srcOrd="1" destOrd="0" parTransId="{FE1BAD7D-2E40-47A9-A0AC-620BCB58D748}" sibTransId="{09B3B6F9-E964-4F2C-BA8C-18B7ABE9AC95}"/>
    <dgm:cxn modelId="{36A36348-A905-4E7C-BD9E-780106D71112}" type="presOf" srcId="{A1C4A83E-F8F1-479C-AA8C-8F3738DD0699}" destId="{4855C379-2ADB-4C4A-9747-146E71B24D61}" srcOrd="0" destOrd="0" presId="urn:microsoft.com/office/officeart/2005/8/layout/orgChart1"/>
    <dgm:cxn modelId="{18117B4D-370A-4508-8796-930491BC32CB}" type="presOf" srcId="{EEC37C4D-4FB2-4FB8-94A0-42015EAA8F04}" destId="{000BB22B-2D59-4D6B-9BB5-585249F8FAF4}" srcOrd="0" destOrd="0" presId="urn:microsoft.com/office/officeart/2005/8/layout/orgChart1"/>
    <dgm:cxn modelId="{DC649F75-7BC3-4A22-937A-4D6E704AE06E}" srcId="{1DA82117-98AA-4262-9AF8-4A5D42AC7E84}" destId="{EEC37C4D-4FB2-4FB8-94A0-42015EAA8F04}" srcOrd="3" destOrd="0" parTransId="{A3D0E245-751B-493C-A3E2-573F7B67A901}" sibTransId="{BD60A62B-AC67-47CB-B9AB-1874016BA5F6}"/>
    <dgm:cxn modelId="{F0CA187A-3700-4F9B-A4B2-CB15E2782D6D}" srcId="{1DA82117-98AA-4262-9AF8-4A5D42AC7E84}" destId="{64B67E05-FB38-43BF-8A29-C43B87DF5BDB}" srcOrd="2" destOrd="0" parTransId="{C2A6A408-CB4D-4304-A2DE-21BBCC0B6E98}" sibTransId="{94625EED-49F7-4EC1-A806-5D21E16B1845}"/>
    <dgm:cxn modelId="{CEDD3D5A-9387-4CEA-AB70-743B49ACF0A3}" type="presOf" srcId="{64B67E05-FB38-43BF-8A29-C43B87DF5BDB}" destId="{60984DC2-9C55-44A6-B2FC-4B49272B8EDE}" srcOrd="0" destOrd="0" presId="urn:microsoft.com/office/officeart/2005/8/layout/orgChart1"/>
    <dgm:cxn modelId="{02B05088-A90C-4108-A46D-D1F64C447494}" type="presOf" srcId="{8EEEABDA-88FA-4D5C-ACA6-2669B0A5310D}" destId="{B58A3D97-694F-4708-9DEB-68739B4F0607}" srcOrd="1" destOrd="0" presId="urn:microsoft.com/office/officeart/2005/8/layout/orgChart1"/>
    <dgm:cxn modelId="{D675AF9F-BD84-44EC-9843-FCF12A3FA4E8}" type="presOf" srcId="{7D5690CE-2337-43AD-B561-43A49C3599D7}" destId="{7AB7DE16-A83D-4214-880E-BBFC2AC64931}" srcOrd="1" destOrd="0" presId="urn:microsoft.com/office/officeart/2005/8/layout/orgChart1"/>
    <dgm:cxn modelId="{DDE780AD-6BC1-4977-9C14-A3834AB52481}" type="presOf" srcId="{CFE13F25-7AEF-455E-96AD-E3F83BCF1098}" destId="{1F8D3035-8D09-48DB-B1C6-812EC32D12B5}" srcOrd="0" destOrd="0" presId="urn:microsoft.com/office/officeart/2005/8/layout/orgChart1"/>
    <dgm:cxn modelId="{15A32EAE-98CD-416C-9870-E17F44640C18}" type="presOf" srcId="{1DA82117-98AA-4262-9AF8-4A5D42AC7E84}" destId="{7570CDE7-1F61-4236-B231-FA762FD75CB3}" srcOrd="1" destOrd="0" presId="urn:microsoft.com/office/officeart/2005/8/layout/orgChart1"/>
    <dgm:cxn modelId="{88834BB2-4372-4138-8FEF-ECAF525B43C0}" type="presOf" srcId="{EEC37C4D-4FB2-4FB8-94A0-42015EAA8F04}" destId="{6A4546C7-D4D2-4190-AE17-4DE7998C32E1}" srcOrd="1" destOrd="0" presId="urn:microsoft.com/office/officeart/2005/8/layout/orgChart1"/>
    <dgm:cxn modelId="{72A692C2-1F44-41CD-8EF6-8A6E7A9CDED4}" type="presOf" srcId="{FE1BAD7D-2E40-47A9-A0AC-620BCB58D748}" destId="{C50127A0-DFE1-48BB-8A86-63F7924BDF6E}" srcOrd="0" destOrd="0" presId="urn:microsoft.com/office/officeart/2005/8/layout/orgChart1"/>
    <dgm:cxn modelId="{8EE13BCB-C870-4E65-890E-71FF34C8A7EC}" srcId="{1DA82117-98AA-4262-9AF8-4A5D42AC7E84}" destId="{8EEEABDA-88FA-4D5C-ACA6-2669B0A5310D}" srcOrd="0" destOrd="0" parTransId="{CFE13F25-7AEF-455E-96AD-E3F83BCF1098}" sibTransId="{F3D225EE-9E82-4E0A-9FCE-179C9B599BC0}"/>
    <dgm:cxn modelId="{3AD266D4-8518-4BBC-B651-8C64C6949049}" srcId="{A1C4A83E-F8F1-479C-AA8C-8F3738DD0699}" destId="{1DA82117-98AA-4262-9AF8-4A5D42AC7E84}" srcOrd="0" destOrd="0" parTransId="{5600EC3B-41CE-4DC5-9FE5-BC621154CFB7}" sibTransId="{874CD7E1-D04D-4EE9-A8B9-980AAB325700}"/>
    <dgm:cxn modelId="{EC286FE2-83B0-43F6-ACB9-8F2BA9B70283}" type="presOf" srcId="{1DA82117-98AA-4262-9AF8-4A5D42AC7E84}" destId="{88792C26-F322-4182-9552-B339D18CC5E5}" srcOrd="0" destOrd="0" presId="urn:microsoft.com/office/officeart/2005/8/layout/orgChart1"/>
    <dgm:cxn modelId="{2F5BC7E9-0B1B-42AF-BFA1-04C816481548}" type="presOf" srcId="{8EEEABDA-88FA-4D5C-ACA6-2669B0A5310D}" destId="{9DDFDB95-F377-4CFB-8865-3FC9C1E72C4D}" srcOrd="0" destOrd="0" presId="urn:microsoft.com/office/officeart/2005/8/layout/orgChart1"/>
    <dgm:cxn modelId="{9AB56CEA-2C0C-4A87-8ED8-5364AA9D7D3B}" type="presOf" srcId="{C2A6A408-CB4D-4304-A2DE-21BBCC0B6E98}" destId="{58E77810-5F8A-4C65-97AE-04C6DEE6F418}" srcOrd="0" destOrd="0" presId="urn:microsoft.com/office/officeart/2005/8/layout/orgChart1"/>
    <dgm:cxn modelId="{91F040F2-2476-4C55-992C-5FECA3B31F2C}" type="presOf" srcId="{CD34B02D-C5FC-4E0F-AD94-0A0063E6A39B}" destId="{B7F638CA-5C2A-4B99-8625-E8AA68A88C10}" srcOrd="0" destOrd="0" presId="urn:microsoft.com/office/officeart/2005/8/layout/orgChart1"/>
    <dgm:cxn modelId="{EEDFF0F7-A693-4C2B-A768-C45A694973E9}" type="presOf" srcId="{CD34B02D-C5FC-4E0F-AD94-0A0063E6A39B}" destId="{BFA7ACAA-324B-4174-848D-6DCBED1088B8}" srcOrd="1" destOrd="0" presId="urn:microsoft.com/office/officeart/2005/8/layout/orgChart1"/>
    <dgm:cxn modelId="{8B2DB724-CF20-4CE2-8E9C-CC353463D89D}" type="presParOf" srcId="{4855C379-2ADB-4C4A-9747-146E71B24D61}" destId="{3C7E409B-4633-44F5-A587-96871E998EAF}" srcOrd="0" destOrd="0" presId="urn:microsoft.com/office/officeart/2005/8/layout/orgChart1"/>
    <dgm:cxn modelId="{61A4E5A7-7AE9-4A30-B579-B2229E2472E7}" type="presParOf" srcId="{3C7E409B-4633-44F5-A587-96871E998EAF}" destId="{87824EC6-F45A-4AED-92AD-DB9A673BDFCC}" srcOrd="0" destOrd="0" presId="urn:microsoft.com/office/officeart/2005/8/layout/orgChart1"/>
    <dgm:cxn modelId="{608AA314-FDE5-4BFC-A501-3F504AD87CEE}" type="presParOf" srcId="{87824EC6-F45A-4AED-92AD-DB9A673BDFCC}" destId="{88792C26-F322-4182-9552-B339D18CC5E5}" srcOrd="0" destOrd="0" presId="urn:microsoft.com/office/officeart/2005/8/layout/orgChart1"/>
    <dgm:cxn modelId="{0CA55709-6900-4E75-B3B6-63DA375CFFF3}" type="presParOf" srcId="{87824EC6-F45A-4AED-92AD-DB9A673BDFCC}" destId="{7570CDE7-1F61-4236-B231-FA762FD75CB3}" srcOrd="1" destOrd="0" presId="urn:microsoft.com/office/officeart/2005/8/layout/orgChart1"/>
    <dgm:cxn modelId="{22BC62A1-71DC-49C1-AD96-0FC75E8B7926}" type="presParOf" srcId="{3C7E409B-4633-44F5-A587-96871E998EAF}" destId="{D3B5FCEF-B655-4CAB-82E3-AC6FAD574C7A}" srcOrd="1" destOrd="0" presId="urn:microsoft.com/office/officeart/2005/8/layout/orgChart1"/>
    <dgm:cxn modelId="{7B842204-87E5-4CD6-B1B4-CA42036EA6E0}" type="presParOf" srcId="{D3B5FCEF-B655-4CAB-82E3-AC6FAD574C7A}" destId="{1F8D3035-8D09-48DB-B1C6-812EC32D12B5}" srcOrd="0" destOrd="0" presId="urn:microsoft.com/office/officeart/2005/8/layout/orgChart1"/>
    <dgm:cxn modelId="{499FA7A2-3FC0-4D64-BB82-1E6D443E692D}" type="presParOf" srcId="{D3B5FCEF-B655-4CAB-82E3-AC6FAD574C7A}" destId="{BD1E3190-627F-4F6F-8A28-7560A12BCB01}" srcOrd="1" destOrd="0" presId="urn:microsoft.com/office/officeart/2005/8/layout/orgChart1"/>
    <dgm:cxn modelId="{915FE9E9-4DE9-4A29-A4A0-656BC5D0FD02}" type="presParOf" srcId="{BD1E3190-627F-4F6F-8A28-7560A12BCB01}" destId="{B6E3DF88-BA54-4E43-AAB4-F542499FAD26}" srcOrd="0" destOrd="0" presId="urn:microsoft.com/office/officeart/2005/8/layout/orgChart1"/>
    <dgm:cxn modelId="{39121B8E-A29A-49F4-BBCD-071B3CE786F7}" type="presParOf" srcId="{B6E3DF88-BA54-4E43-AAB4-F542499FAD26}" destId="{9DDFDB95-F377-4CFB-8865-3FC9C1E72C4D}" srcOrd="0" destOrd="0" presId="urn:microsoft.com/office/officeart/2005/8/layout/orgChart1"/>
    <dgm:cxn modelId="{9A9CB5CF-0C28-43DF-8243-B88709055418}" type="presParOf" srcId="{B6E3DF88-BA54-4E43-AAB4-F542499FAD26}" destId="{B58A3D97-694F-4708-9DEB-68739B4F0607}" srcOrd="1" destOrd="0" presId="urn:microsoft.com/office/officeart/2005/8/layout/orgChart1"/>
    <dgm:cxn modelId="{80DCFDEE-8A21-4F75-8CEE-E23C6DE1E6E8}" type="presParOf" srcId="{BD1E3190-627F-4F6F-8A28-7560A12BCB01}" destId="{09848A18-4DA8-4786-A4C2-19E9AE824800}" srcOrd="1" destOrd="0" presId="urn:microsoft.com/office/officeart/2005/8/layout/orgChart1"/>
    <dgm:cxn modelId="{93ECAAB9-DDD4-402B-9B8C-F20EC9431E4B}" type="presParOf" srcId="{BD1E3190-627F-4F6F-8A28-7560A12BCB01}" destId="{20CEA3A2-7F8D-4946-9CC1-05ED03C6076F}" srcOrd="2" destOrd="0" presId="urn:microsoft.com/office/officeart/2005/8/layout/orgChart1"/>
    <dgm:cxn modelId="{EBCA0A23-9994-4DC7-9AF5-2D67A082156C}" type="presParOf" srcId="{D3B5FCEF-B655-4CAB-82E3-AC6FAD574C7A}" destId="{C50127A0-DFE1-48BB-8A86-63F7924BDF6E}" srcOrd="2" destOrd="0" presId="urn:microsoft.com/office/officeart/2005/8/layout/orgChart1"/>
    <dgm:cxn modelId="{EC40D309-15A4-4A0F-BB29-E51A653AD708}" type="presParOf" srcId="{D3B5FCEF-B655-4CAB-82E3-AC6FAD574C7A}" destId="{16909EAD-96D7-4FDE-9AE9-CFE637B3926B}" srcOrd="3" destOrd="0" presId="urn:microsoft.com/office/officeart/2005/8/layout/orgChart1"/>
    <dgm:cxn modelId="{C69E263A-EAE3-4C68-8B78-B54272C78C9F}" type="presParOf" srcId="{16909EAD-96D7-4FDE-9AE9-CFE637B3926B}" destId="{B2B314FB-36D0-41C3-8F69-4A6962FE90AB}" srcOrd="0" destOrd="0" presId="urn:microsoft.com/office/officeart/2005/8/layout/orgChart1"/>
    <dgm:cxn modelId="{5B24E495-20C7-475E-9EB7-6F446C649B95}" type="presParOf" srcId="{B2B314FB-36D0-41C3-8F69-4A6962FE90AB}" destId="{DFF4E89F-545F-4E75-B7C6-C53D11700C85}" srcOrd="0" destOrd="0" presId="urn:microsoft.com/office/officeart/2005/8/layout/orgChart1"/>
    <dgm:cxn modelId="{29EC18C8-FA01-476E-B2B7-A6437C444DA3}" type="presParOf" srcId="{B2B314FB-36D0-41C3-8F69-4A6962FE90AB}" destId="{7AB7DE16-A83D-4214-880E-BBFC2AC64931}" srcOrd="1" destOrd="0" presId="urn:microsoft.com/office/officeart/2005/8/layout/orgChart1"/>
    <dgm:cxn modelId="{A235FD20-6AFC-4CC3-8E9E-C0F795FA65A2}" type="presParOf" srcId="{16909EAD-96D7-4FDE-9AE9-CFE637B3926B}" destId="{8DA542A8-322A-467D-BEEF-32A8AE7EF315}" srcOrd="1" destOrd="0" presId="urn:microsoft.com/office/officeart/2005/8/layout/orgChart1"/>
    <dgm:cxn modelId="{EBB56D83-B2E5-4199-BA42-450C3A65A2A8}" type="presParOf" srcId="{16909EAD-96D7-4FDE-9AE9-CFE637B3926B}" destId="{00B5399F-39BA-477A-9BB3-4BB95A8A843E}" srcOrd="2" destOrd="0" presId="urn:microsoft.com/office/officeart/2005/8/layout/orgChart1"/>
    <dgm:cxn modelId="{614DD2AE-2325-413B-A55E-51EAA390F5F7}" type="presParOf" srcId="{D3B5FCEF-B655-4CAB-82E3-AC6FAD574C7A}" destId="{58E77810-5F8A-4C65-97AE-04C6DEE6F418}" srcOrd="4" destOrd="0" presId="urn:microsoft.com/office/officeart/2005/8/layout/orgChart1"/>
    <dgm:cxn modelId="{5D214C5A-94BB-4C2D-A062-14CB91E698F1}" type="presParOf" srcId="{D3B5FCEF-B655-4CAB-82E3-AC6FAD574C7A}" destId="{C2509C22-9498-4053-B63C-CC937D1526A2}" srcOrd="5" destOrd="0" presId="urn:microsoft.com/office/officeart/2005/8/layout/orgChart1"/>
    <dgm:cxn modelId="{0A3CD9DD-BDC9-4858-A0F9-09F522CC71DE}" type="presParOf" srcId="{C2509C22-9498-4053-B63C-CC937D1526A2}" destId="{62354AE1-831F-4528-A936-8B718C3985CC}" srcOrd="0" destOrd="0" presId="urn:microsoft.com/office/officeart/2005/8/layout/orgChart1"/>
    <dgm:cxn modelId="{879ED60F-5BCB-4A0C-8502-CEDE359AA153}" type="presParOf" srcId="{62354AE1-831F-4528-A936-8B718C3985CC}" destId="{60984DC2-9C55-44A6-B2FC-4B49272B8EDE}" srcOrd="0" destOrd="0" presId="urn:microsoft.com/office/officeart/2005/8/layout/orgChart1"/>
    <dgm:cxn modelId="{94964F81-BCA4-4ACF-8524-5DE531557CE2}" type="presParOf" srcId="{62354AE1-831F-4528-A936-8B718C3985CC}" destId="{41744B7E-D36B-4713-9728-960EA06826C8}" srcOrd="1" destOrd="0" presId="urn:microsoft.com/office/officeart/2005/8/layout/orgChart1"/>
    <dgm:cxn modelId="{204FB7E2-FAAE-4CD4-BB4B-EB92D8D4A35E}" type="presParOf" srcId="{C2509C22-9498-4053-B63C-CC937D1526A2}" destId="{DFD9DAF2-3B44-4B0F-9C54-7CEBDF2D28DE}" srcOrd="1" destOrd="0" presId="urn:microsoft.com/office/officeart/2005/8/layout/orgChart1"/>
    <dgm:cxn modelId="{EE641A13-3B73-4323-8170-2D12EAACA591}" type="presParOf" srcId="{C2509C22-9498-4053-B63C-CC937D1526A2}" destId="{809ABA45-5A26-4735-BE2C-384775D66651}" srcOrd="2" destOrd="0" presId="urn:microsoft.com/office/officeart/2005/8/layout/orgChart1"/>
    <dgm:cxn modelId="{DB149261-F15F-4D57-82E3-0B0E54DCBE27}" type="presParOf" srcId="{D3B5FCEF-B655-4CAB-82E3-AC6FAD574C7A}" destId="{5D00FD6D-30D6-4F74-91EC-FAAC9F2BC33E}" srcOrd="6" destOrd="0" presId="urn:microsoft.com/office/officeart/2005/8/layout/orgChart1"/>
    <dgm:cxn modelId="{822D2197-8AB2-40C8-9A0E-1BB6FD75B47A}" type="presParOf" srcId="{D3B5FCEF-B655-4CAB-82E3-AC6FAD574C7A}" destId="{11074AD7-2601-4BE7-9DB7-E9C0CF2F4B4D}" srcOrd="7" destOrd="0" presId="urn:microsoft.com/office/officeart/2005/8/layout/orgChart1"/>
    <dgm:cxn modelId="{886BD18D-2DAE-4DAF-849E-C215EA6A3643}" type="presParOf" srcId="{11074AD7-2601-4BE7-9DB7-E9C0CF2F4B4D}" destId="{3661F130-3A96-4024-8303-C09B26B9E274}" srcOrd="0" destOrd="0" presId="urn:microsoft.com/office/officeart/2005/8/layout/orgChart1"/>
    <dgm:cxn modelId="{DDCA0999-2E1A-462F-A4D3-802631B01626}" type="presParOf" srcId="{3661F130-3A96-4024-8303-C09B26B9E274}" destId="{000BB22B-2D59-4D6B-9BB5-585249F8FAF4}" srcOrd="0" destOrd="0" presId="urn:microsoft.com/office/officeart/2005/8/layout/orgChart1"/>
    <dgm:cxn modelId="{0B687A04-FF90-4282-8669-29A724CDC1F5}" type="presParOf" srcId="{3661F130-3A96-4024-8303-C09B26B9E274}" destId="{6A4546C7-D4D2-4190-AE17-4DE7998C32E1}" srcOrd="1" destOrd="0" presId="urn:microsoft.com/office/officeart/2005/8/layout/orgChart1"/>
    <dgm:cxn modelId="{D3C91679-1E77-45B3-B726-C2380A411E90}" type="presParOf" srcId="{11074AD7-2601-4BE7-9DB7-E9C0CF2F4B4D}" destId="{48D54426-5F43-4A5E-B355-4F6DFE58823A}" srcOrd="1" destOrd="0" presId="urn:microsoft.com/office/officeart/2005/8/layout/orgChart1"/>
    <dgm:cxn modelId="{739C22B7-3FF3-4AFE-8876-9A6FB0B370A0}" type="presParOf" srcId="{11074AD7-2601-4BE7-9DB7-E9C0CF2F4B4D}" destId="{A61352E5-023B-486C-A487-602C40859B61}" srcOrd="2" destOrd="0" presId="urn:microsoft.com/office/officeart/2005/8/layout/orgChart1"/>
    <dgm:cxn modelId="{8C0F5B23-B073-4973-B312-CB22E71782AE}" type="presParOf" srcId="{D3B5FCEF-B655-4CAB-82E3-AC6FAD574C7A}" destId="{843353ED-3E1F-4E47-BBE2-D48E4D51D1CD}" srcOrd="8" destOrd="0" presId="urn:microsoft.com/office/officeart/2005/8/layout/orgChart1"/>
    <dgm:cxn modelId="{1917BD94-EFFA-4A17-AA2D-EAA7141B926E}" type="presParOf" srcId="{D3B5FCEF-B655-4CAB-82E3-AC6FAD574C7A}" destId="{E798F557-B834-4247-8021-FDF344FF001A}" srcOrd="9" destOrd="0" presId="urn:microsoft.com/office/officeart/2005/8/layout/orgChart1"/>
    <dgm:cxn modelId="{FD22F828-A149-4294-B3A5-BB08FDE07FC3}" type="presParOf" srcId="{E798F557-B834-4247-8021-FDF344FF001A}" destId="{5F1D2EF9-EFD0-4F5A-A7A7-E21AC3029B85}" srcOrd="0" destOrd="0" presId="urn:microsoft.com/office/officeart/2005/8/layout/orgChart1"/>
    <dgm:cxn modelId="{CA947E96-9CA5-453D-977B-D2A2CA294D7D}" type="presParOf" srcId="{5F1D2EF9-EFD0-4F5A-A7A7-E21AC3029B85}" destId="{B7F638CA-5C2A-4B99-8625-E8AA68A88C10}" srcOrd="0" destOrd="0" presId="urn:microsoft.com/office/officeart/2005/8/layout/orgChart1"/>
    <dgm:cxn modelId="{BBF69C83-537D-4BF6-AB94-DDF6AA0F5BE2}" type="presParOf" srcId="{5F1D2EF9-EFD0-4F5A-A7A7-E21AC3029B85}" destId="{BFA7ACAA-324B-4174-848D-6DCBED1088B8}" srcOrd="1" destOrd="0" presId="urn:microsoft.com/office/officeart/2005/8/layout/orgChart1"/>
    <dgm:cxn modelId="{8B93464C-A0BC-4233-BA84-10BFDB527EB9}" type="presParOf" srcId="{E798F557-B834-4247-8021-FDF344FF001A}" destId="{4349EC03-667F-4E85-8666-35C6361360FA}" srcOrd="1" destOrd="0" presId="urn:microsoft.com/office/officeart/2005/8/layout/orgChart1"/>
    <dgm:cxn modelId="{F90245BE-BB7E-4FF9-90F9-C598F8E131FA}" type="presParOf" srcId="{E798F557-B834-4247-8021-FDF344FF001A}" destId="{3300B252-98C8-4FEB-A9C6-D67BC6AF849D}" srcOrd="2" destOrd="0" presId="urn:microsoft.com/office/officeart/2005/8/layout/orgChart1"/>
    <dgm:cxn modelId="{A2543F7F-813A-4CFD-8570-FD6ACDE31EB0}" type="presParOf" srcId="{3C7E409B-4633-44F5-A587-96871E998EAF}" destId="{837E2ED5-9C45-4750-A254-F3D48B5DA2B1}" srcOrd="2" destOrd="0" presId="urn:microsoft.com/office/officeart/2005/8/layout/orgChar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AD1828-074A-409A-8257-D9B10DAA80B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8360A6D-A1E7-4BBD-8BC3-C0344D1B8177}" type="pres">
      <dgm:prSet presAssocID="{43AD1828-074A-409A-8257-D9B10DAA80BD}" presName="diagram" presStyleCnt="0">
        <dgm:presLayoutVars>
          <dgm:dir/>
          <dgm:resizeHandles val="exact"/>
        </dgm:presLayoutVars>
      </dgm:prSet>
      <dgm:spPr/>
    </dgm:pt>
  </dgm:ptLst>
  <dgm:cxnLst>
    <dgm:cxn modelId="{D8763D43-0A7E-4394-97DE-D6B6F8444796}" type="presOf" srcId="{43AD1828-074A-409A-8257-D9B10DAA80BD}" destId="{F8360A6D-A1E7-4BBD-8BC3-C0344D1B8177}"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C4A83E-F8F1-479C-AA8C-8F3738DD0699}" type="doc">
      <dgm:prSet loTypeId="urn:microsoft.com/office/officeart/2005/8/layout/orgChart1" loCatId="hierarchy" qsTypeId="urn:microsoft.com/office/officeart/2005/8/quickstyle/simple3" qsCatId="simple" csTypeId="urn:microsoft.com/office/officeart/2005/8/colors/accent4_4" csCatId="accent4" phldr="1"/>
      <dgm:spPr/>
      <dgm:t>
        <a:bodyPr/>
        <a:lstStyle/>
        <a:p>
          <a:endParaRPr lang="en-US"/>
        </a:p>
      </dgm:t>
    </dgm:pt>
    <dgm:pt modelId="{8D129E30-AC0B-4C40-9077-E388F39C1B21}">
      <dgm:prSet phldrT="[Text]" phldr="0"/>
      <dgm:spPr/>
      <dgm:t>
        <a:bodyPr/>
        <a:lstStyle/>
        <a:p>
          <a:pPr rtl="0"/>
          <a:r>
            <a:rPr lang="en-US" b="1">
              <a:latin typeface="Arial" panose="020B0604020202020204"/>
            </a:rPr>
            <a:t>We Champion Innovation</a:t>
          </a:r>
          <a:endParaRPr lang="en-US" b="1"/>
        </a:p>
      </dgm:t>
    </dgm:pt>
    <dgm:pt modelId="{8518AFE5-4314-4B5D-988B-9C0F901453C0}" type="parTrans" cxnId="{08189E79-57E4-4829-B241-FC9BF7306E0F}">
      <dgm:prSet/>
      <dgm:spPr/>
      <dgm:t>
        <a:bodyPr/>
        <a:lstStyle/>
        <a:p>
          <a:endParaRPr lang="en-US"/>
        </a:p>
      </dgm:t>
    </dgm:pt>
    <dgm:pt modelId="{1F6D2473-D89D-4B9E-9212-0E50C44CA641}" type="sibTrans" cxnId="{08189E79-57E4-4829-B241-FC9BF7306E0F}">
      <dgm:prSet/>
      <dgm:spPr/>
      <dgm:t>
        <a:bodyPr/>
        <a:lstStyle/>
        <a:p>
          <a:endParaRPr lang="en-US"/>
        </a:p>
      </dgm:t>
    </dgm:pt>
    <dgm:pt modelId="{06662CC2-9DF4-4B6C-AB01-E51D9802526F}">
      <dgm:prSet phldr="0"/>
      <dgm:spPr/>
      <dgm:t>
        <a:bodyPr/>
        <a:lstStyle/>
        <a:p>
          <a:pPr rtl="0"/>
          <a:r>
            <a:rPr lang="en-US" b="0">
              <a:latin typeface="Arial" panose="020B0604020202020204"/>
            </a:rPr>
            <a:t>Fault Diagnositcs Program</a:t>
          </a:r>
        </a:p>
      </dgm:t>
    </dgm:pt>
    <dgm:pt modelId="{59F06B6B-B088-45C7-95E1-5DB72002099B}" type="parTrans" cxnId="{4F5CA6BC-2C71-49BC-BB04-B8A93C9077D7}">
      <dgm:prSet/>
      <dgm:spPr/>
      <dgm:t>
        <a:bodyPr/>
        <a:lstStyle/>
        <a:p>
          <a:endParaRPr lang="en-US"/>
        </a:p>
      </dgm:t>
    </dgm:pt>
    <dgm:pt modelId="{20070911-F802-4079-87C0-3082520ACDCD}" type="sibTrans" cxnId="{4F5CA6BC-2C71-49BC-BB04-B8A93C9077D7}">
      <dgm:prSet/>
      <dgm:spPr/>
      <dgm:t>
        <a:bodyPr/>
        <a:lstStyle/>
        <a:p>
          <a:endParaRPr lang="en-US"/>
        </a:p>
      </dgm:t>
    </dgm:pt>
    <dgm:pt modelId="{61F944B4-856C-4C05-90C1-AC5D6BDBA949}">
      <dgm:prSet phldr="0"/>
      <dgm:spPr/>
      <dgm:t>
        <a:bodyPr/>
        <a:lstStyle/>
        <a:p>
          <a:pPr rtl="0"/>
          <a:r>
            <a:rPr lang="en-US" b="0">
              <a:latin typeface="Arial" panose="020B0604020202020204"/>
            </a:rPr>
            <a:t>CAP Next Steps</a:t>
          </a:r>
        </a:p>
      </dgm:t>
    </dgm:pt>
    <dgm:pt modelId="{CC7E55C8-DAC6-4F05-9D68-BD4652B946C1}" type="parTrans" cxnId="{4CA2C6A0-FE35-49D8-9674-511C65984C83}">
      <dgm:prSet/>
      <dgm:spPr/>
      <dgm:t>
        <a:bodyPr/>
        <a:lstStyle/>
        <a:p>
          <a:endParaRPr lang="en-US"/>
        </a:p>
      </dgm:t>
    </dgm:pt>
    <dgm:pt modelId="{5B3DB560-69D0-4E1C-AD25-C33C84841B82}" type="sibTrans" cxnId="{4CA2C6A0-FE35-49D8-9674-511C65984C83}">
      <dgm:prSet/>
      <dgm:spPr/>
      <dgm:t>
        <a:bodyPr/>
        <a:lstStyle/>
        <a:p>
          <a:endParaRPr lang="en-US"/>
        </a:p>
      </dgm:t>
    </dgm:pt>
    <dgm:pt modelId="{4EE19E98-69FD-44BD-BF43-479C8AD72AE2}">
      <dgm:prSet phldr="0"/>
      <dgm:spPr/>
      <dgm:t>
        <a:bodyPr/>
        <a:lstStyle/>
        <a:p>
          <a:pPr rtl="0"/>
          <a:r>
            <a:rPr lang="en-US" b="0">
              <a:latin typeface="Arial" panose="020B0604020202020204"/>
            </a:rPr>
            <a:t>Project Process Improvement</a:t>
          </a:r>
        </a:p>
      </dgm:t>
    </dgm:pt>
    <dgm:pt modelId="{3B6E5498-C983-42D7-B5E0-F3E388447130}" type="parTrans" cxnId="{FE692337-883A-40C2-9223-D002ACD57E50}">
      <dgm:prSet/>
      <dgm:spPr/>
      <dgm:t>
        <a:bodyPr/>
        <a:lstStyle/>
        <a:p>
          <a:endParaRPr lang="en-US"/>
        </a:p>
      </dgm:t>
    </dgm:pt>
    <dgm:pt modelId="{4FD63E1A-4487-455F-B1A6-916C88FEBDEF}" type="sibTrans" cxnId="{FE692337-883A-40C2-9223-D002ACD57E50}">
      <dgm:prSet/>
      <dgm:spPr/>
      <dgm:t>
        <a:bodyPr/>
        <a:lstStyle/>
        <a:p>
          <a:endParaRPr lang="en-US"/>
        </a:p>
      </dgm:t>
    </dgm:pt>
    <dgm:pt modelId="{776490B9-333D-4A35-87DF-650C1BA993E3}">
      <dgm:prSet phldr="0"/>
      <dgm:spPr/>
      <dgm:t>
        <a:bodyPr/>
        <a:lstStyle/>
        <a:p>
          <a:pPr rtl="0"/>
          <a:r>
            <a:rPr lang="en-US" b="0">
              <a:latin typeface="Arial" panose="020B0604020202020204"/>
            </a:rPr>
            <a:t>SMART Classrooms</a:t>
          </a:r>
        </a:p>
      </dgm:t>
    </dgm:pt>
    <dgm:pt modelId="{B5E400B9-030F-4FE5-82A7-E3F276DCE635}" type="parTrans" cxnId="{029C231A-A99C-4C1A-A6F9-12F54677F461}">
      <dgm:prSet/>
      <dgm:spPr/>
      <dgm:t>
        <a:bodyPr/>
        <a:lstStyle/>
        <a:p>
          <a:endParaRPr lang="en-US"/>
        </a:p>
      </dgm:t>
    </dgm:pt>
    <dgm:pt modelId="{4827E78F-B286-4910-B065-7B0D54CED47C}" type="sibTrans" cxnId="{029C231A-A99C-4C1A-A6F9-12F54677F461}">
      <dgm:prSet/>
      <dgm:spPr/>
      <dgm:t>
        <a:bodyPr/>
        <a:lstStyle/>
        <a:p>
          <a:endParaRPr lang="en-US"/>
        </a:p>
      </dgm:t>
    </dgm:pt>
    <dgm:pt modelId="{4855C379-2ADB-4C4A-9747-146E71B24D61}" type="pres">
      <dgm:prSet presAssocID="{A1C4A83E-F8F1-479C-AA8C-8F3738DD0699}" presName="hierChild1" presStyleCnt="0">
        <dgm:presLayoutVars>
          <dgm:orgChart val="1"/>
          <dgm:chPref val="1"/>
          <dgm:dir/>
          <dgm:animOne val="branch"/>
          <dgm:animLvl val="lvl"/>
          <dgm:resizeHandles/>
        </dgm:presLayoutVars>
      </dgm:prSet>
      <dgm:spPr/>
    </dgm:pt>
    <dgm:pt modelId="{0066E353-5E39-4F1B-B343-3B8C346043B7}" type="pres">
      <dgm:prSet presAssocID="{8D129E30-AC0B-4C40-9077-E388F39C1B21}" presName="hierRoot1" presStyleCnt="0">
        <dgm:presLayoutVars>
          <dgm:hierBranch val="init"/>
        </dgm:presLayoutVars>
      </dgm:prSet>
      <dgm:spPr/>
    </dgm:pt>
    <dgm:pt modelId="{5F7170DE-2CCC-461A-A219-4FB03953C998}" type="pres">
      <dgm:prSet presAssocID="{8D129E30-AC0B-4C40-9077-E388F39C1B21}" presName="rootComposite1" presStyleCnt="0"/>
      <dgm:spPr/>
    </dgm:pt>
    <dgm:pt modelId="{7FF95687-24CC-4847-8452-3A1B543569EB}" type="pres">
      <dgm:prSet presAssocID="{8D129E30-AC0B-4C40-9077-E388F39C1B21}" presName="rootText1" presStyleLbl="node0" presStyleIdx="0" presStyleCnt="1">
        <dgm:presLayoutVars>
          <dgm:chPref val="3"/>
        </dgm:presLayoutVars>
      </dgm:prSet>
      <dgm:spPr/>
    </dgm:pt>
    <dgm:pt modelId="{72B2BFD3-77E4-4490-90A0-229E8501923C}" type="pres">
      <dgm:prSet presAssocID="{8D129E30-AC0B-4C40-9077-E388F39C1B21}" presName="rootConnector1" presStyleLbl="node1" presStyleIdx="0" presStyleCnt="0"/>
      <dgm:spPr/>
    </dgm:pt>
    <dgm:pt modelId="{F2B8D0AE-4330-4DCF-9E56-959109CF7531}" type="pres">
      <dgm:prSet presAssocID="{8D129E30-AC0B-4C40-9077-E388F39C1B21}" presName="hierChild2" presStyleCnt="0"/>
      <dgm:spPr/>
    </dgm:pt>
    <dgm:pt modelId="{3776CE33-DF4E-4C1D-8864-798E09B86FC6}" type="pres">
      <dgm:prSet presAssocID="{59F06B6B-B088-45C7-95E1-5DB72002099B}" presName="Name37" presStyleLbl="parChTrans1D2" presStyleIdx="0" presStyleCnt="4"/>
      <dgm:spPr/>
    </dgm:pt>
    <dgm:pt modelId="{618E89D5-3BEE-43B4-AE09-D9FA5900AE63}" type="pres">
      <dgm:prSet presAssocID="{06662CC2-9DF4-4B6C-AB01-E51D9802526F}" presName="hierRoot2" presStyleCnt="0">
        <dgm:presLayoutVars>
          <dgm:hierBranch val="init"/>
        </dgm:presLayoutVars>
      </dgm:prSet>
      <dgm:spPr/>
    </dgm:pt>
    <dgm:pt modelId="{8D022686-D0D6-4653-B121-B715AB3E464F}" type="pres">
      <dgm:prSet presAssocID="{06662CC2-9DF4-4B6C-AB01-E51D9802526F}" presName="rootComposite" presStyleCnt="0"/>
      <dgm:spPr/>
    </dgm:pt>
    <dgm:pt modelId="{453A69BE-278B-4885-BEAF-DDEE267EEF3A}" type="pres">
      <dgm:prSet presAssocID="{06662CC2-9DF4-4B6C-AB01-E51D9802526F}" presName="rootText" presStyleLbl="node2" presStyleIdx="0" presStyleCnt="4">
        <dgm:presLayoutVars>
          <dgm:chPref val="3"/>
        </dgm:presLayoutVars>
      </dgm:prSet>
      <dgm:spPr/>
    </dgm:pt>
    <dgm:pt modelId="{13FAA892-28DC-4148-92E2-17685391C62D}" type="pres">
      <dgm:prSet presAssocID="{06662CC2-9DF4-4B6C-AB01-E51D9802526F}" presName="rootConnector" presStyleLbl="node2" presStyleIdx="0" presStyleCnt="4"/>
      <dgm:spPr/>
    </dgm:pt>
    <dgm:pt modelId="{EA9888DC-9BCF-4DAD-8C52-A2E2F2F457B2}" type="pres">
      <dgm:prSet presAssocID="{06662CC2-9DF4-4B6C-AB01-E51D9802526F}" presName="hierChild4" presStyleCnt="0"/>
      <dgm:spPr/>
    </dgm:pt>
    <dgm:pt modelId="{0CFB77F3-B1D7-4361-A28E-53B244C462C7}" type="pres">
      <dgm:prSet presAssocID="{06662CC2-9DF4-4B6C-AB01-E51D9802526F}" presName="hierChild5" presStyleCnt="0"/>
      <dgm:spPr/>
    </dgm:pt>
    <dgm:pt modelId="{B295A5B5-BB35-4FB0-97AA-535872A425D8}" type="pres">
      <dgm:prSet presAssocID="{CC7E55C8-DAC6-4F05-9D68-BD4652B946C1}" presName="Name37" presStyleLbl="parChTrans1D2" presStyleIdx="1" presStyleCnt="4"/>
      <dgm:spPr/>
    </dgm:pt>
    <dgm:pt modelId="{56227C82-A9A0-4A6E-B391-21BB2F672B09}" type="pres">
      <dgm:prSet presAssocID="{61F944B4-856C-4C05-90C1-AC5D6BDBA949}" presName="hierRoot2" presStyleCnt="0">
        <dgm:presLayoutVars>
          <dgm:hierBranch val="init"/>
        </dgm:presLayoutVars>
      </dgm:prSet>
      <dgm:spPr/>
    </dgm:pt>
    <dgm:pt modelId="{12DF03D6-55AE-4AC3-AAF3-29C7D1D38391}" type="pres">
      <dgm:prSet presAssocID="{61F944B4-856C-4C05-90C1-AC5D6BDBA949}" presName="rootComposite" presStyleCnt="0"/>
      <dgm:spPr/>
    </dgm:pt>
    <dgm:pt modelId="{A29C20D0-02CE-4D13-94C0-74E6A31A3F64}" type="pres">
      <dgm:prSet presAssocID="{61F944B4-856C-4C05-90C1-AC5D6BDBA949}" presName="rootText" presStyleLbl="node2" presStyleIdx="1" presStyleCnt="4">
        <dgm:presLayoutVars>
          <dgm:chPref val="3"/>
        </dgm:presLayoutVars>
      </dgm:prSet>
      <dgm:spPr/>
    </dgm:pt>
    <dgm:pt modelId="{C8867083-ED20-4F41-8E0E-3F31584C45C7}" type="pres">
      <dgm:prSet presAssocID="{61F944B4-856C-4C05-90C1-AC5D6BDBA949}" presName="rootConnector" presStyleLbl="node2" presStyleIdx="1" presStyleCnt="4"/>
      <dgm:spPr/>
    </dgm:pt>
    <dgm:pt modelId="{40176FDA-A311-45B4-B174-D0B13A4853AA}" type="pres">
      <dgm:prSet presAssocID="{61F944B4-856C-4C05-90C1-AC5D6BDBA949}" presName="hierChild4" presStyleCnt="0"/>
      <dgm:spPr/>
    </dgm:pt>
    <dgm:pt modelId="{DEC1BA85-D863-4AF8-8607-6D600661BF07}" type="pres">
      <dgm:prSet presAssocID="{61F944B4-856C-4C05-90C1-AC5D6BDBA949}" presName="hierChild5" presStyleCnt="0"/>
      <dgm:spPr/>
    </dgm:pt>
    <dgm:pt modelId="{B22DA2DB-0CC8-455F-B24F-642DC7327AF1}" type="pres">
      <dgm:prSet presAssocID="{3B6E5498-C983-42D7-B5E0-F3E388447130}" presName="Name37" presStyleLbl="parChTrans1D2" presStyleIdx="2" presStyleCnt="4"/>
      <dgm:spPr/>
    </dgm:pt>
    <dgm:pt modelId="{9B0FAE82-BCEB-4842-893A-EEFE91819514}" type="pres">
      <dgm:prSet presAssocID="{4EE19E98-69FD-44BD-BF43-479C8AD72AE2}" presName="hierRoot2" presStyleCnt="0">
        <dgm:presLayoutVars>
          <dgm:hierBranch val="init"/>
        </dgm:presLayoutVars>
      </dgm:prSet>
      <dgm:spPr/>
    </dgm:pt>
    <dgm:pt modelId="{E9F69320-B7CA-4194-8923-05911686954E}" type="pres">
      <dgm:prSet presAssocID="{4EE19E98-69FD-44BD-BF43-479C8AD72AE2}" presName="rootComposite" presStyleCnt="0"/>
      <dgm:spPr/>
    </dgm:pt>
    <dgm:pt modelId="{AB632716-DC34-418F-9FBA-2D6F9B64613D}" type="pres">
      <dgm:prSet presAssocID="{4EE19E98-69FD-44BD-BF43-479C8AD72AE2}" presName="rootText" presStyleLbl="node2" presStyleIdx="2" presStyleCnt="4">
        <dgm:presLayoutVars>
          <dgm:chPref val="3"/>
        </dgm:presLayoutVars>
      </dgm:prSet>
      <dgm:spPr/>
    </dgm:pt>
    <dgm:pt modelId="{994167D9-A75B-4814-A23C-4FFA7F1FB8C8}" type="pres">
      <dgm:prSet presAssocID="{4EE19E98-69FD-44BD-BF43-479C8AD72AE2}" presName="rootConnector" presStyleLbl="node2" presStyleIdx="2" presStyleCnt="4"/>
      <dgm:spPr/>
    </dgm:pt>
    <dgm:pt modelId="{20415FC9-50BF-429B-823B-E81B423C42EF}" type="pres">
      <dgm:prSet presAssocID="{4EE19E98-69FD-44BD-BF43-479C8AD72AE2}" presName="hierChild4" presStyleCnt="0"/>
      <dgm:spPr/>
    </dgm:pt>
    <dgm:pt modelId="{5EF334E9-C32E-41E8-82CC-9568202779A5}" type="pres">
      <dgm:prSet presAssocID="{4EE19E98-69FD-44BD-BF43-479C8AD72AE2}" presName="hierChild5" presStyleCnt="0"/>
      <dgm:spPr/>
    </dgm:pt>
    <dgm:pt modelId="{A563B6A1-A4B0-466A-9108-087D0C813BA9}" type="pres">
      <dgm:prSet presAssocID="{B5E400B9-030F-4FE5-82A7-E3F276DCE635}" presName="Name37" presStyleLbl="parChTrans1D2" presStyleIdx="3" presStyleCnt="4"/>
      <dgm:spPr/>
    </dgm:pt>
    <dgm:pt modelId="{F46058DB-99B1-4669-A828-581F7E362D5F}" type="pres">
      <dgm:prSet presAssocID="{776490B9-333D-4A35-87DF-650C1BA993E3}" presName="hierRoot2" presStyleCnt="0">
        <dgm:presLayoutVars>
          <dgm:hierBranch val="init"/>
        </dgm:presLayoutVars>
      </dgm:prSet>
      <dgm:spPr/>
    </dgm:pt>
    <dgm:pt modelId="{336AC1D2-128C-4F5B-9658-7F5F9A128471}" type="pres">
      <dgm:prSet presAssocID="{776490B9-333D-4A35-87DF-650C1BA993E3}" presName="rootComposite" presStyleCnt="0"/>
      <dgm:spPr/>
    </dgm:pt>
    <dgm:pt modelId="{EE286B11-C7E2-44E0-9E00-1D2C6C82AE61}" type="pres">
      <dgm:prSet presAssocID="{776490B9-333D-4A35-87DF-650C1BA993E3}" presName="rootText" presStyleLbl="node2" presStyleIdx="3" presStyleCnt="4">
        <dgm:presLayoutVars>
          <dgm:chPref val="3"/>
        </dgm:presLayoutVars>
      </dgm:prSet>
      <dgm:spPr/>
    </dgm:pt>
    <dgm:pt modelId="{653ECBA5-B9F4-4192-BFDF-4CA1565E6512}" type="pres">
      <dgm:prSet presAssocID="{776490B9-333D-4A35-87DF-650C1BA993E3}" presName="rootConnector" presStyleLbl="node2" presStyleIdx="3" presStyleCnt="4"/>
      <dgm:spPr/>
    </dgm:pt>
    <dgm:pt modelId="{D528E7DC-0506-4C76-9D9D-A1F5D7FCC1CB}" type="pres">
      <dgm:prSet presAssocID="{776490B9-333D-4A35-87DF-650C1BA993E3}" presName="hierChild4" presStyleCnt="0"/>
      <dgm:spPr/>
    </dgm:pt>
    <dgm:pt modelId="{C6BAE53E-2DA0-4C6C-8482-7A6B192DB6D5}" type="pres">
      <dgm:prSet presAssocID="{776490B9-333D-4A35-87DF-650C1BA993E3}" presName="hierChild5" presStyleCnt="0"/>
      <dgm:spPr/>
    </dgm:pt>
    <dgm:pt modelId="{280B2250-CD33-44F7-B9B7-9BF17D91A598}" type="pres">
      <dgm:prSet presAssocID="{8D129E30-AC0B-4C40-9077-E388F39C1B21}" presName="hierChild3" presStyleCnt="0"/>
      <dgm:spPr/>
    </dgm:pt>
  </dgm:ptLst>
  <dgm:cxnLst>
    <dgm:cxn modelId="{029C231A-A99C-4C1A-A6F9-12F54677F461}" srcId="{8D129E30-AC0B-4C40-9077-E388F39C1B21}" destId="{776490B9-333D-4A35-87DF-650C1BA993E3}" srcOrd="3" destOrd="0" parTransId="{B5E400B9-030F-4FE5-82A7-E3F276DCE635}" sibTransId="{4827E78F-B286-4910-B065-7B0D54CED47C}"/>
    <dgm:cxn modelId="{B7A5992C-0B61-4251-9786-FD6420595B1D}" type="presOf" srcId="{B5E400B9-030F-4FE5-82A7-E3F276DCE635}" destId="{A563B6A1-A4B0-466A-9108-087D0C813BA9}" srcOrd="0" destOrd="0" presId="urn:microsoft.com/office/officeart/2005/8/layout/orgChart1"/>
    <dgm:cxn modelId="{FE692337-883A-40C2-9223-D002ACD57E50}" srcId="{8D129E30-AC0B-4C40-9077-E388F39C1B21}" destId="{4EE19E98-69FD-44BD-BF43-479C8AD72AE2}" srcOrd="2" destOrd="0" parTransId="{3B6E5498-C983-42D7-B5E0-F3E388447130}" sibTransId="{4FD63E1A-4487-455F-B1A6-916C88FEBDEF}"/>
    <dgm:cxn modelId="{F04A7462-EFC0-4DC8-90DC-3679FE407A16}" type="presOf" srcId="{61F944B4-856C-4C05-90C1-AC5D6BDBA949}" destId="{A29C20D0-02CE-4D13-94C0-74E6A31A3F64}" srcOrd="0" destOrd="0" presId="urn:microsoft.com/office/officeart/2005/8/layout/orgChart1"/>
    <dgm:cxn modelId="{36A36348-A905-4E7C-BD9E-780106D71112}" type="presOf" srcId="{A1C4A83E-F8F1-479C-AA8C-8F3738DD0699}" destId="{4855C379-2ADB-4C4A-9747-146E71B24D61}" srcOrd="0" destOrd="0" presId="urn:microsoft.com/office/officeart/2005/8/layout/orgChart1"/>
    <dgm:cxn modelId="{9C5A6F4D-5095-4BAE-B4C5-6B41463207DB}" type="presOf" srcId="{4EE19E98-69FD-44BD-BF43-479C8AD72AE2}" destId="{AB632716-DC34-418F-9FBA-2D6F9B64613D}" srcOrd="0" destOrd="0" presId="urn:microsoft.com/office/officeart/2005/8/layout/orgChart1"/>
    <dgm:cxn modelId="{3270A555-01F6-4021-9781-5305B194F03A}" type="presOf" srcId="{8D129E30-AC0B-4C40-9077-E388F39C1B21}" destId="{72B2BFD3-77E4-4490-90A0-229E8501923C}" srcOrd="1" destOrd="0" presId="urn:microsoft.com/office/officeart/2005/8/layout/orgChart1"/>
    <dgm:cxn modelId="{5207C076-CAF2-4030-B6F9-694168F19148}" type="presOf" srcId="{06662CC2-9DF4-4B6C-AB01-E51D9802526F}" destId="{13FAA892-28DC-4148-92E2-17685391C62D}" srcOrd="1" destOrd="0" presId="urn:microsoft.com/office/officeart/2005/8/layout/orgChart1"/>
    <dgm:cxn modelId="{08189E79-57E4-4829-B241-FC9BF7306E0F}" srcId="{A1C4A83E-F8F1-479C-AA8C-8F3738DD0699}" destId="{8D129E30-AC0B-4C40-9077-E388F39C1B21}" srcOrd="0" destOrd="0" parTransId="{8518AFE5-4314-4B5D-988B-9C0F901453C0}" sibTransId="{1F6D2473-D89D-4B9E-9212-0E50C44CA641}"/>
    <dgm:cxn modelId="{2F25647B-B4F3-45D0-9982-14A21377274F}" type="presOf" srcId="{8D129E30-AC0B-4C40-9077-E388F39C1B21}" destId="{7FF95687-24CC-4847-8452-3A1B543569EB}" srcOrd="0" destOrd="0" presId="urn:microsoft.com/office/officeart/2005/8/layout/orgChart1"/>
    <dgm:cxn modelId="{75D1658F-00D0-4905-854E-3F35923080FB}" type="presOf" srcId="{4EE19E98-69FD-44BD-BF43-479C8AD72AE2}" destId="{994167D9-A75B-4814-A23C-4FFA7F1FB8C8}" srcOrd="1" destOrd="0" presId="urn:microsoft.com/office/officeart/2005/8/layout/orgChart1"/>
    <dgm:cxn modelId="{11166998-4996-4A0A-876F-09CE43D3C678}" type="presOf" srcId="{59F06B6B-B088-45C7-95E1-5DB72002099B}" destId="{3776CE33-DF4E-4C1D-8864-798E09B86FC6}" srcOrd="0" destOrd="0" presId="urn:microsoft.com/office/officeart/2005/8/layout/orgChart1"/>
    <dgm:cxn modelId="{EEF4929E-67AA-40B3-9140-4E779BFA80B3}" type="presOf" srcId="{06662CC2-9DF4-4B6C-AB01-E51D9802526F}" destId="{453A69BE-278B-4885-BEAF-DDEE267EEF3A}" srcOrd="0" destOrd="0" presId="urn:microsoft.com/office/officeart/2005/8/layout/orgChart1"/>
    <dgm:cxn modelId="{4CA2C6A0-FE35-49D8-9674-511C65984C83}" srcId="{8D129E30-AC0B-4C40-9077-E388F39C1B21}" destId="{61F944B4-856C-4C05-90C1-AC5D6BDBA949}" srcOrd="1" destOrd="0" parTransId="{CC7E55C8-DAC6-4F05-9D68-BD4652B946C1}" sibTransId="{5B3DB560-69D0-4E1C-AD25-C33C84841B82}"/>
    <dgm:cxn modelId="{187F1FAE-9B64-4D1F-925C-01A1C4CAEA38}" type="presOf" srcId="{61F944B4-856C-4C05-90C1-AC5D6BDBA949}" destId="{C8867083-ED20-4F41-8E0E-3F31584C45C7}" srcOrd="1" destOrd="0" presId="urn:microsoft.com/office/officeart/2005/8/layout/orgChart1"/>
    <dgm:cxn modelId="{94A46CB1-1AE9-4404-B522-68E5D0A8A5BF}" type="presOf" srcId="{776490B9-333D-4A35-87DF-650C1BA993E3}" destId="{653ECBA5-B9F4-4192-BFDF-4CA1565E6512}" srcOrd="1" destOrd="0" presId="urn:microsoft.com/office/officeart/2005/8/layout/orgChart1"/>
    <dgm:cxn modelId="{4F5CA6BC-2C71-49BC-BB04-B8A93C9077D7}" srcId="{8D129E30-AC0B-4C40-9077-E388F39C1B21}" destId="{06662CC2-9DF4-4B6C-AB01-E51D9802526F}" srcOrd="0" destOrd="0" parTransId="{59F06B6B-B088-45C7-95E1-5DB72002099B}" sibTransId="{20070911-F802-4079-87C0-3082520ACDCD}"/>
    <dgm:cxn modelId="{4A55F5DC-FE5C-4C6C-BFFC-A2EE92E9384C}" type="presOf" srcId="{CC7E55C8-DAC6-4F05-9D68-BD4652B946C1}" destId="{B295A5B5-BB35-4FB0-97AA-535872A425D8}" srcOrd="0" destOrd="0" presId="urn:microsoft.com/office/officeart/2005/8/layout/orgChart1"/>
    <dgm:cxn modelId="{1C90FDF7-7462-480D-AB9F-9A44073A3DCA}" type="presOf" srcId="{776490B9-333D-4A35-87DF-650C1BA993E3}" destId="{EE286B11-C7E2-44E0-9E00-1D2C6C82AE61}" srcOrd="0" destOrd="0" presId="urn:microsoft.com/office/officeart/2005/8/layout/orgChart1"/>
    <dgm:cxn modelId="{E1B03FF9-D653-49DC-B29F-BF1507B67069}" type="presOf" srcId="{3B6E5498-C983-42D7-B5E0-F3E388447130}" destId="{B22DA2DB-0CC8-455F-B24F-642DC7327AF1}" srcOrd="0" destOrd="0" presId="urn:microsoft.com/office/officeart/2005/8/layout/orgChart1"/>
    <dgm:cxn modelId="{34834B2D-7E4D-4D7A-B3F3-39F25B7B00A2}" type="presParOf" srcId="{4855C379-2ADB-4C4A-9747-146E71B24D61}" destId="{0066E353-5E39-4F1B-B343-3B8C346043B7}" srcOrd="0" destOrd="0" presId="urn:microsoft.com/office/officeart/2005/8/layout/orgChart1"/>
    <dgm:cxn modelId="{10522D41-42FF-4228-829F-90D1CDC51A22}" type="presParOf" srcId="{0066E353-5E39-4F1B-B343-3B8C346043B7}" destId="{5F7170DE-2CCC-461A-A219-4FB03953C998}" srcOrd="0" destOrd="0" presId="urn:microsoft.com/office/officeart/2005/8/layout/orgChart1"/>
    <dgm:cxn modelId="{340CB7DC-DFB7-4EDF-AC02-576AC2034951}" type="presParOf" srcId="{5F7170DE-2CCC-461A-A219-4FB03953C998}" destId="{7FF95687-24CC-4847-8452-3A1B543569EB}" srcOrd="0" destOrd="0" presId="urn:microsoft.com/office/officeart/2005/8/layout/orgChart1"/>
    <dgm:cxn modelId="{B216802C-4D4A-4B84-9FD2-7AC5E4E22CB1}" type="presParOf" srcId="{5F7170DE-2CCC-461A-A219-4FB03953C998}" destId="{72B2BFD3-77E4-4490-90A0-229E8501923C}" srcOrd="1" destOrd="0" presId="urn:microsoft.com/office/officeart/2005/8/layout/orgChart1"/>
    <dgm:cxn modelId="{AF40CF22-715C-40F0-8344-D947507724CA}" type="presParOf" srcId="{0066E353-5E39-4F1B-B343-3B8C346043B7}" destId="{F2B8D0AE-4330-4DCF-9E56-959109CF7531}" srcOrd="1" destOrd="0" presId="urn:microsoft.com/office/officeart/2005/8/layout/orgChart1"/>
    <dgm:cxn modelId="{CA976C82-907D-499B-BB7A-239C47A66E82}" type="presParOf" srcId="{F2B8D0AE-4330-4DCF-9E56-959109CF7531}" destId="{3776CE33-DF4E-4C1D-8864-798E09B86FC6}" srcOrd="0" destOrd="0" presId="urn:microsoft.com/office/officeart/2005/8/layout/orgChart1"/>
    <dgm:cxn modelId="{C3A7FAB3-5EA4-42DC-9056-CF25B6A69E58}" type="presParOf" srcId="{F2B8D0AE-4330-4DCF-9E56-959109CF7531}" destId="{618E89D5-3BEE-43B4-AE09-D9FA5900AE63}" srcOrd="1" destOrd="0" presId="urn:microsoft.com/office/officeart/2005/8/layout/orgChart1"/>
    <dgm:cxn modelId="{CDCFBADA-6C40-4F7B-B25B-EC8D78DCB079}" type="presParOf" srcId="{618E89D5-3BEE-43B4-AE09-D9FA5900AE63}" destId="{8D022686-D0D6-4653-B121-B715AB3E464F}" srcOrd="0" destOrd="0" presId="urn:microsoft.com/office/officeart/2005/8/layout/orgChart1"/>
    <dgm:cxn modelId="{E89C83F5-594A-41E7-A6B5-08618ADACD66}" type="presParOf" srcId="{8D022686-D0D6-4653-B121-B715AB3E464F}" destId="{453A69BE-278B-4885-BEAF-DDEE267EEF3A}" srcOrd="0" destOrd="0" presId="urn:microsoft.com/office/officeart/2005/8/layout/orgChart1"/>
    <dgm:cxn modelId="{232B130B-CB8B-4190-9D15-197E204FAC98}" type="presParOf" srcId="{8D022686-D0D6-4653-B121-B715AB3E464F}" destId="{13FAA892-28DC-4148-92E2-17685391C62D}" srcOrd="1" destOrd="0" presId="urn:microsoft.com/office/officeart/2005/8/layout/orgChart1"/>
    <dgm:cxn modelId="{B2AF5EE3-8FB0-49DD-BC2C-F010EE59DF4A}" type="presParOf" srcId="{618E89D5-3BEE-43B4-AE09-D9FA5900AE63}" destId="{EA9888DC-9BCF-4DAD-8C52-A2E2F2F457B2}" srcOrd="1" destOrd="0" presId="urn:microsoft.com/office/officeart/2005/8/layout/orgChart1"/>
    <dgm:cxn modelId="{4A8181F3-3164-4533-83F8-45278F1D92C0}" type="presParOf" srcId="{618E89D5-3BEE-43B4-AE09-D9FA5900AE63}" destId="{0CFB77F3-B1D7-4361-A28E-53B244C462C7}" srcOrd="2" destOrd="0" presId="urn:microsoft.com/office/officeart/2005/8/layout/orgChart1"/>
    <dgm:cxn modelId="{0B485C17-6618-48B5-8D38-E629FCF4698F}" type="presParOf" srcId="{F2B8D0AE-4330-4DCF-9E56-959109CF7531}" destId="{B295A5B5-BB35-4FB0-97AA-535872A425D8}" srcOrd="2" destOrd="0" presId="urn:microsoft.com/office/officeart/2005/8/layout/orgChart1"/>
    <dgm:cxn modelId="{46D3220F-247C-4642-82D2-5184C150A461}" type="presParOf" srcId="{F2B8D0AE-4330-4DCF-9E56-959109CF7531}" destId="{56227C82-A9A0-4A6E-B391-21BB2F672B09}" srcOrd="3" destOrd="0" presId="urn:microsoft.com/office/officeart/2005/8/layout/orgChart1"/>
    <dgm:cxn modelId="{26F7E44F-2EB9-4D5B-8EE2-60F95206B82D}" type="presParOf" srcId="{56227C82-A9A0-4A6E-B391-21BB2F672B09}" destId="{12DF03D6-55AE-4AC3-AAF3-29C7D1D38391}" srcOrd="0" destOrd="0" presId="urn:microsoft.com/office/officeart/2005/8/layout/orgChart1"/>
    <dgm:cxn modelId="{39B2AA11-6EFF-4753-8949-02A7E0EB3E45}" type="presParOf" srcId="{12DF03D6-55AE-4AC3-AAF3-29C7D1D38391}" destId="{A29C20D0-02CE-4D13-94C0-74E6A31A3F64}" srcOrd="0" destOrd="0" presId="urn:microsoft.com/office/officeart/2005/8/layout/orgChart1"/>
    <dgm:cxn modelId="{E8B7385C-1AF4-424D-B77E-69B710F7F92F}" type="presParOf" srcId="{12DF03D6-55AE-4AC3-AAF3-29C7D1D38391}" destId="{C8867083-ED20-4F41-8E0E-3F31584C45C7}" srcOrd="1" destOrd="0" presId="urn:microsoft.com/office/officeart/2005/8/layout/orgChart1"/>
    <dgm:cxn modelId="{A000FC7A-C0C8-4A6B-81EC-3BD7DD75AAE5}" type="presParOf" srcId="{56227C82-A9A0-4A6E-B391-21BB2F672B09}" destId="{40176FDA-A311-45B4-B174-D0B13A4853AA}" srcOrd="1" destOrd="0" presId="urn:microsoft.com/office/officeart/2005/8/layout/orgChart1"/>
    <dgm:cxn modelId="{3167B1AF-5B6A-48D3-9418-9AA0978F87F9}" type="presParOf" srcId="{56227C82-A9A0-4A6E-B391-21BB2F672B09}" destId="{DEC1BA85-D863-4AF8-8607-6D600661BF07}" srcOrd="2" destOrd="0" presId="urn:microsoft.com/office/officeart/2005/8/layout/orgChart1"/>
    <dgm:cxn modelId="{FE44615A-36FC-444E-9155-893E81C7BC47}" type="presParOf" srcId="{F2B8D0AE-4330-4DCF-9E56-959109CF7531}" destId="{B22DA2DB-0CC8-455F-B24F-642DC7327AF1}" srcOrd="4" destOrd="0" presId="urn:microsoft.com/office/officeart/2005/8/layout/orgChart1"/>
    <dgm:cxn modelId="{DFA23AA2-6F37-45A3-87C0-DF85369729E6}" type="presParOf" srcId="{F2B8D0AE-4330-4DCF-9E56-959109CF7531}" destId="{9B0FAE82-BCEB-4842-893A-EEFE91819514}" srcOrd="5" destOrd="0" presId="urn:microsoft.com/office/officeart/2005/8/layout/orgChart1"/>
    <dgm:cxn modelId="{C6F1D0C2-D4B6-4630-8BFA-C3BDF5659CBF}" type="presParOf" srcId="{9B0FAE82-BCEB-4842-893A-EEFE91819514}" destId="{E9F69320-B7CA-4194-8923-05911686954E}" srcOrd="0" destOrd="0" presId="urn:microsoft.com/office/officeart/2005/8/layout/orgChart1"/>
    <dgm:cxn modelId="{D746ED02-6D8C-454E-AAEA-ED86959818EA}" type="presParOf" srcId="{E9F69320-B7CA-4194-8923-05911686954E}" destId="{AB632716-DC34-418F-9FBA-2D6F9B64613D}" srcOrd="0" destOrd="0" presId="urn:microsoft.com/office/officeart/2005/8/layout/orgChart1"/>
    <dgm:cxn modelId="{56F58EB2-F6B8-43A1-8B75-92CB14565073}" type="presParOf" srcId="{E9F69320-B7CA-4194-8923-05911686954E}" destId="{994167D9-A75B-4814-A23C-4FFA7F1FB8C8}" srcOrd="1" destOrd="0" presId="urn:microsoft.com/office/officeart/2005/8/layout/orgChart1"/>
    <dgm:cxn modelId="{D9EA6C04-A1B9-4C38-A744-469AEF6B050F}" type="presParOf" srcId="{9B0FAE82-BCEB-4842-893A-EEFE91819514}" destId="{20415FC9-50BF-429B-823B-E81B423C42EF}" srcOrd="1" destOrd="0" presId="urn:microsoft.com/office/officeart/2005/8/layout/orgChart1"/>
    <dgm:cxn modelId="{4F133A39-1B5C-4296-95FD-12639353D23A}" type="presParOf" srcId="{9B0FAE82-BCEB-4842-893A-EEFE91819514}" destId="{5EF334E9-C32E-41E8-82CC-9568202779A5}" srcOrd="2" destOrd="0" presId="urn:microsoft.com/office/officeart/2005/8/layout/orgChart1"/>
    <dgm:cxn modelId="{BBBF9ECA-EBF1-4054-9ED3-EFE204480CC5}" type="presParOf" srcId="{F2B8D0AE-4330-4DCF-9E56-959109CF7531}" destId="{A563B6A1-A4B0-466A-9108-087D0C813BA9}" srcOrd="6" destOrd="0" presId="urn:microsoft.com/office/officeart/2005/8/layout/orgChart1"/>
    <dgm:cxn modelId="{56705360-19FC-4747-B71E-4782058955E6}" type="presParOf" srcId="{F2B8D0AE-4330-4DCF-9E56-959109CF7531}" destId="{F46058DB-99B1-4669-A828-581F7E362D5F}" srcOrd="7" destOrd="0" presId="urn:microsoft.com/office/officeart/2005/8/layout/orgChart1"/>
    <dgm:cxn modelId="{2A964863-CFE0-40A2-A6F7-1CA3E999493A}" type="presParOf" srcId="{F46058DB-99B1-4669-A828-581F7E362D5F}" destId="{336AC1D2-128C-4F5B-9658-7F5F9A128471}" srcOrd="0" destOrd="0" presId="urn:microsoft.com/office/officeart/2005/8/layout/orgChart1"/>
    <dgm:cxn modelId="{D1972124-A31F-4DD5-8069-A206B4C9FF45}" type="presParOf" srcId="{336AC1D2-128C-4F5B-9658-7F5F9A128471}" destId="{EE286B11-C7E2-44E0-9E00-1D2C6C82AE61}" srcOrd="0" destOrd="0" presId="urn:microsoft.com/office/officeart/2005/8/layout/orgChart1"/>
    <dgm:cxn modelId="{6EDFB87F-2435-408B-84E7-AE45857F770A}" type="presParOf" srcId="{336AC1D2-128C-4F5B-9658-7F5F9A128471}" destId="{653ECBA5-B9F4-4192-BFDF-4CA1565E6512}" srcOrd="1" destOrd="0" presId="urn:microsoft.com/office/officeart/2005/8/layout/orgChart1"/>
    <dgm:cxn modelId="{85585BCA-EAC9-4634-95F4-ACF33A5CBAC9}" type="presParOf" srcId="{F46058DB-99B1-4669-A828-581F7E362D5F}" destId="{D528E7DC-0506-4C76-9D9D-A1F5D7FCC1CB}" srcOrd="1" destOrd="0" presId="urn:microsoft.com/office/officeart/2005/8/layout/orgChart1"/>
    <dgm:cxn modelId="{584BEEAA-A162-4AC6-BC55-C3C0B00E7F81}" type="presParOf" srcId="{F46058DB-99B1-4669-A828-581F7E362D5F}" destId="{C6BAE53E-2DA0-4C6C-8482-7A6B192DB6D5}" srcOrd="2" destOrd="0" presId="urn:microsoft.com/office/officeart/2005/8/layout/orgChart1"/>
    <dgm:cxn modelId="{637A34C3-1F9D-4578-8CAD-90F39087FA5B}" type="presParOf" srcId="{0066E353-5E39-4F1B-B343-3B8C346043B7}" destId="{280B2250-CD33-44F7-B9B7-9BF17D91A598}" srcOrd="2" destOrd="0" presId="urn:microsoft.com/office/officeart/2005/8/layout/orgChar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AD1828-074A-409A-8257-D9B10DAA80B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8360A6D-A1E7-4BBD-8BC3-C0344D1B8177}" type="pres">
      <dgm:prSet presAssocID="{43AD1828-074A-409A-8257-D9B10DAA80BD}" presName="diagram" presStyleCnt="0">
        <dgm:presLayoutVars>
          <dgm:dir/>
          <dgm:resizeHandles val="exact"/>
        </dgm:presLayoutVars>
      </dgm:prSet>
      <dgm:spPr/>
    </dgm:pt>
  </dgm:ptLst>
  <dgm:cxnLst>
    <dgm:cxn modelId="{D8763D43-0A7E-4394-97DE-D6B6F8444796}" type="presOf" srcId="{43AD1828-074A-409A-8257-D9B10DAA80BD}" destId="{F8360A6D-A1E7-4BBD-8BC3-C0344D1B8177}"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C4A83E-F8F1-479C-AA8C-8F3738DD0699}" type="doc">
      <dgm:prSet loTypeId="urn:microsoft.com/office/officeart/2005/8/layout/orgChart1" loCatId="hierarchy" qsTypeId="urn:microsoft.com/office/officeart/2005/8/quickstyle/simple3" qsCatId="simple" csTypeId="urn:microsoft.com/office/officeart/2005/8/colors/accent4_4" csCatId="accent4" phldr="1"/>
      <dgm:spPr/>
      <dgm:t>
        <a:bodyPr/>
        <a:lstStyle/>
        <a:p>
          <a:endParaRPr lang="en-US"/>
        </a:p>
      </dgm:t>
    </dgm:pt>
    <dgm:pt modelId="{E69E2A19-2C99-4DDA-BB1E-56A2B1F6E6CF}">
      <dgm:prSet phldrT="[Text]" phldr="0"/>
      <dgm:spPr/>
      <dgm:t>
        <a:bodyPr/>
        <a:lstStyle/>
        <a:p>
          <a:pPr rtl="0"/>
          <a:r>
            <a:rPr lang="en-US" b="1">
              <a:latin typeface="Arial" panose="020B0604020202020204"/>
            </a:rPr>
            <a:t>We Are Responsible Stewards</a:t>
          </a:r>
          <a:endParaRPr lang="en-US" b="1"/>
        </a:p>
      </dgm:t>
    </dgm:pt>
    <dgm:pt modelId="{6A3DA969-76EC-4CB3-B524-7AE82EDDF6D3}" type="parTrans" cxnId="{2BF60A6F-88DD-4EC0-822F-017A150C2075}">
      <dgm:prSet/>
      <dgm:spPr/>
      <dgm:t>
        <a:bodyPr/>
        <a:lstStyle/>
        <a:p>
          <a:endParaRPr lang="en-US"/>
        </a:p>
      </dgm:t>
    </dgm:pt>
    <dgm:pt modelId="{9D718EB8-2B31-4591-8ABD-24CEC215F2E1}" type="sibTrans" cxnId="{2BF60A6F-88DD-4EC0-822F-017A150C2075}">
      <dgm:prSet/>
      <dgm:spPr/>
      <dgm:t>
        <a:bodyPr/>
        <a:lstStyle/>
        <a:p>
          <a:endParaRPr lang="en-US"/>
        </a:p>
      </dgm:t>
    </dgm:pt>
    <dgm:pt modelId="{5B9468FE-0A18-4C1A-A069-27AD42758A47}">
      <dgm:prSet phldr="0"/>
      <dgm:spPr/>
      <dgm:t>
        <a:bodyPr/>
        <a:lstStyle/>
        <a:p>
          <a:pPr rtl="0"/>
          <a:r>
            <a:rPr lang="en-US" b="0">
              <a:latin typeface="Arial" panose="020B0604020202020204"/>
            </a:rPr>
            <a:t>Leverage GIS</a:t>
          </a:r>
        </a:p>
      </dgm:t>
    </dgm:pt>
    <dgm:pt modelId="{45AD75F7-E805-4A0F-970E-85F20990FB2B}" type="parTrans" cxnId="{CC44B8D1-45C5-44F8-A76F-3823DD7333A3}">
      <dgm:prSet/>
      <dgm:spPr/>
      <dgm:t>
        <a:bodyPr/>
        <a:lstStyle/>
        <a:p>
          <a:endParaRPr lang="en-US"/>
        </a:p>
      </dgm:t>
    </dgm:pt>
    <dgm:pt modelId="{D586DDA9-4C78-41B6-B684-1E684D55F284}" type="sibTrans" cxnId="{CC44B8D1-45C5-44F8-A76F-3823DD7333A3}">
      <dgm:prSet/>
      <dgm:spPr/>
      <dgm:t>
        <a:bodyPr/>
        <a:lstStyle/>
        <a:p>
          <a:endParaRPr lang="en-US"/>
        </a:p>
      </dgm:t>
    </dgm:pt>
    <dgm:pt modelId="{7C3972FB-E688-4DE1-913D-DE739F549C68}">
      <dgm:prSet phldr="0"/>
      <dgm:spPr/>
      <dgm:t>
        <a:bodyPr/>
        <a:lstStyle/>
        <a:p>
          <a:pPr rtl="0"/>
          <a:r>
            <a:rPr lang="en-US" b="0">
              <a:latin typeface="Arial" panose="020B0604020202020204"/>
            </a:rPr>
            <a:t>Sustainable Procurement</a:t>
          </a:r>
        </a:p>
      </dgm:t>
    </dgm:pt>
    <dgm:pt modelId="{C21D7DDE-24DF-4903-8C96-83B65F2B6983}" type="parTrans" cxnId="{DBCC31A8-A4FB-4E9C-9920-A868B3D312FE}">
      <dgm:prSet/>
      <dgm:spPr/>
      <dgm:t>
        <a:bodyPr/>
        <a:lstStyle/>
        <a:p>
          <a:endParaRPr lang="en-US"/>
        </a:p>
      </dgm:t>
    </dgm:pt>
    <dgm:pt modelId="{CF876193-CE7B-4057-972B-A50FFCFDCE38}" type="sibTrans" cxnId="{DBCC31A8-A4FB-4E9C-9920-A868B3D312FE}">
      <dgm:prSet/>
      <dgm:spPr/>
      <dgm:t>
        <a:bodyPr/>
        <a:lstStyle/>
        <a:p>
          <a:endParaRPr lang="en-US"/>
        </a:p>
      </dgm:t>
    </dgm:pt>
    <dgm:pt modelId="{52FC8709-BC9C-4846-BF0E-0ACAA350AB6E}">
      <dgm:prSet phldr="0"/>
      <dgm:spPr/>
      <dgm:t>
        <a:bodyPr/>
        <a:lstStyle/>
        <a:p>
          <a:pPr rtl="0"/>
          <a:r>
            <a:rPr lang="en-US" b="0">
              <a:latin typeface="Arial" panose="020B0604020202020204"/>
            </a:rPr>
            <a:t>Waste Management Improvments</a:t>
          </a:r>
        </a:p>
      </dgm:t>
    </dgm:pt>
    <dgm:pt modelId="{1C7E1BA5-A87B-4D53-8818-A4E78A806556}" type="parTrans" cxnId="{E0C25662-2952-406E-A74A-9F73BECD150C}">
      <dgm:prSet/>
      <dgm:spPr/>
      <dgm:t>
        <a:bodyPr/>
        <a:lstStyle/>
        <a:p>
          <a:endParaRPr lang="en-US"/>
        </a:p>
      </dgm:t>
    </dgm:pt>
    <dgm:pt modelId="{2BE2189E-85E3-4936-8228-CB17ED159BE2}" type="sibTrans" cxnId="{E0C25662-2952-406E-A74A-9F73BECD150C}">
      <dgm:prSet/>
      <dgm:spPr/>
      <dgm:t>
        <a:bodyPr/>
        <a:lstStyle/>
        <a:p>
          <a:endParaRPr lang="en-US"/>
        </a:p>
      </dgm:t>
    </dgm:pt>
    <dgm:pt modelId="{A804AB91-5FF0-4C38-9A67-EAB8D9F4C23D}">
      <dgm:prSet phldr="0"/>
      <dgm:spPr/>
      <dgm:t>
        <a:bodyPr/>
        <a:lstStyle/>
        <a:p>
          <a:pPr rtl="0"/>
          <a:r>
            <a:rPr lang="en-US" b="0">
              <a:latin typeface="Arial" panose="020B0604020202020204"/>
            </a:rPr>
            <a:t>Job Order Contracting</a:t>
          </a:r>
        </a:p>
      </dgm:t>
    </dgm:pt>
    <dgm:pt modelId="{3E440910-AEE1-4D53-8203-6773F4B8F4F9}" type="parTrans" cxnId="{3D02B16F-6D29-4ABB-B23F-1AEDAB9D63CD}">
      <dgm:prSet/>
      <dgm:spPr/>
      <dgm:t>
        <a:bodyPr/>
        <a:lstStyle/>
        <a:p>
          <a:endParaRPr lang="en-US"/>
        </a:p>
      </dgm:t>
    </dgm:pt>
    <dgm:pt modelId="{612AC6C7-E173-4E0D-8E63-9AC7EE38A81E}" type="sibTrans" cxnId="{3D02B16F-6D29-4ABB-B23F-1AEDAB9D63CD}">
      <dgm:prSet/>
      <dgm:spPr/>
      <dgm:t>
        <a:bodyPr/>
        <a:lstStyle/>
        <a:p>
          <a:endParaRPr lang="en-US"/>
        </a:p>
      </dgm:t>
    </dgm:pt>
    <dgm:pt modelId="{D2AB5F16-A3F7-498F-BF64-78DFDF2EA0D4}">
      <dgm:prSet phldr="0"/>
      <dgm:spPr/>
      <dgm:t>
        <a:bodyPr/>
        <a:lstStyle/>
        <a:p>
          <a:pPr rtl="0"/>
          <a:r>
            <a:rPr lang="en-US" b="0">
              <a:latin typeface="Arial" panose="020B0604020202020204"/>
            </a:rPr>
            <a:t>5-YR Capital and Deferred Renewal Plans</a:t>
          </a:r>
        </a:p>
      </dgm:t>
    </dgm:pt>
    <dgm:pt modelId="{6B2E5751-003F-4BC5-B118-6F29AEC66F83}" type="parTrans" cxnId="{151FD4AC-EDB1-47E8-B837-73FC8AD1F8DA}">
      <dgm:prSet/>
      <dgm:spPr/>
      <dgm:t>
        <a:bodyPr/>
        <a:lstStyle/>
        <a:p>
          <a:endParaRPr lang="en-US"/>
        </a:p>
      </dgm:t>
    </dgm:pt>
    <dgm:pt modelId="{0A0E8B23-786C-4B69-A4EA-AF3489F6C4B8}" type="sibTrans" cxnId="{151FD4AC-EDB1-47E8-B837-73FC8AD1F8DA}">
      <dgm:prSet/>
      <dgm:spPr/>
      <dgm:t>
        <a:bodyPr/>
        <a:lstStyle/>
        <a:p>
          <a:endParaRPr lang="en-US"/>
        </a:p>
      </dgm:t>
    </dgm:pt>
    <dgm:pt modelId="{4855C379-2ADB-4C4A-9747-146E71B24D61}" type="pres">
      <dgm:prSet presAssocID="{A1C4A83E-F8F1-479C-AA8C-8F3738DD0699}" presName="hierChild1" presStyleCnt="0">
        <dgm:presLayoutVars>
          <dgm:orgChart val="1"/>
          <dgm:chPref val="1"/>
          <dgm:dir/>
          <dgm:animOne val="branch"/>
          <dgm:animLvl val="lvl"/>
          <dgm:resizeHandles/>
        </dgm:presLayoutVars>
      </dgm:prSet>
      <dgm:spPr/>
    </dgm:pt>
    <dgm:pt modelId="{45B7ABAC-3078-4DA6-B52C-E6827E837119}" type="pres">
      <dgm:prSet presAssocID="{E69E2A19-2C99-4DDA-BB1E-56A2B1F6E6CF}" presName="hierRoot1" presStyleCnt="0">
        <dgm:presLayoutVars>
          <dgm:hierBranch val="init"/>
        </dgm:presLayoutVars>
      </dgm:prSet>
      <dgm:spPr/>
    </dgm:pt>
    <dgm:pt modelId="{859E7EBE-AE61-4CE0-B0FD-AEF8A6B5AB08}" type="pres">
      <dgm:prSet presAssocID="{E69E2A19-2C99-4DDA-BB1E-56A2B1F6E6CF}" presName="rootComposite1" presStyleCnt="0"/>
      <dgm:spPr/>
    </dgm:pt>
    <dgm:pt modelId="{5C83B989-F44E-4AC9-AAAD-ABD22B0719DC}" type="pres">
      <dgm:prSet presAssocID="{E69E2A19-2C99-4DDA-BB1E-56A2B1F6E6CF}" presName="rootText1" presStyleLbl="node0" presStyleIdx="0" presStyleCnt="1">
        <dgm:presLayoutVars>
          <dgm:chPref val="3"/>
        </dgm:presLayoutVars>
      </dgm:prSet>
      <dgm:spPr/>
    </dgm:pt>
    <dgm:pt modelId="{89FBA2AB-DD94-4A2F-BB70-830258301722}" type="pres">
      <dgm:prSet presAssocID="{E69E2A19-2C99-4DDA-BB1E-56A2B1F6E6CF}" presName="rootConnector1" presStyleLbl="node1" presStyleIdx="0" presStyleCnt="0"/>
      <dgm:spPr/>
    </dgm:pt>
    <dgm:pt modelId="{28F6738A-BDA1-4AC8-B306-BA7146347E75}" type="pres">
      <dgm:prSet presAssocID="{E69E2A19-2C99-4DDA-BB1E-56A2B1F6E6CF}" presName="hierChild2" presStyleCnt="0"/>
      <dgm:spPr/>
    </dgm:pt>
    <dgm:pt modelId="{3C3A5E35-0D30-4B4E-965D-39A21406DADF}" type="pres">
      <dgm:prSet presAssocID="{45AD75F7-E805-4A0F-970E-85F20990FB2B}" presName="Name37" presStyleLbl="parChTrans1D2" presStyleIdx="0" presStyleCnt="5"/>
      <dgm:spPr/>
    </dgm:pt>
    <dgm:pt modelId="{B0497BC1-FECA-4F38-8AA7-412ADA10CAAB}" type="pres">
      <dgm:prSet presAssocID="{5B9468FE-0A18-4C1A-A069-27AD42758A47}" presName="hierRoot2" presStyleCnt="0">
        <dgm:presLayoutVars>
          <dgm:hierBranch val="init"/>
        </dgm:presLayoutVars>
      </dgm:prSet>
      <dgm:spPr/>
    </dgm:pt>
    <dgm:pt modelId="{FCC01FCC-9850-4455-AD6C-9CADFECCF92B}" type="pres">
      <dgm:prSet presAssocID="{5B9468FE-0A18-4C1A-A069-27AD42758A47}" presName="rootComposite" presStyleCnt="0"/>
      <dgm:spPr/>
    </dgm:pt>
    <dgm:pt modelId="{62C21A91-9A5F-498F-86D7-2BE4E3808879}" type="pres">
      <dgm:prSet presAssocID="{5B9468FE-0A18-4C1A-A069-27AD42758A47}" presName="rootText" presStyleLbl="node2" presStyleIdx="0" presStyleCnt="5">
        <dgm:presLayoutVars>
          <dgm:chPref val="3"/>
        </dgm:presLayoutVars>
      </dgm:prSet>
      <dgm:spPr/>
    </dgm:pt>
    <dgm:pt modelId="{845DF283-C326-43A2-97A5-489151B4A192}" type="pres">
      <dgm:prSet presAssocID="{5B9468FE-0A18-4C1A-A069-27AD42758A47}" presName="rootConnector" presStyleLbl="node2" presStyleIdx="0" presStyleCnt="5"/>
      <dgm:spPr/>
    </dgm:pt>
    <dgm:pt modelId="{1ACE9468-2A62-4B60-8A9C-103668DF758C}" type="pres">
      <dgm:prSet presAssocID="{5B9468FE-0A18-4C1A-A069-27AD42758A47}" presName="hierChild4" presStyleCnt="0"/>
      <dgm:spPr/>
    </dgm:pt>
    <dgm:pt modelId="{97104A7D-9655-4A30-9000-30C2D975A366}" type="pres">
      <dgm:prSet presAssocID="{5B9468FE-0A18-4C1A-A069-27AD42758A47}" presName="hierChild5" presStyleCnt="0"/>
      <dgm:spPr/>
    </dgm:pt>
    <dgm:pt modelId="{EA130FF5-196D-4168-AEBE-D7375B0364BC}" type="pres">
      <dgm:prSet presAssocID="{C21D7DDE-24DF-4903-8C96-83B65F2B6983}" presName="Name37" presStyleLbl="parChTrans1D2" presStyleIdx="1" presStyleCnt="5"/>
      <dgm:spPr/>
    </dgm:pt>
    <dgm:pt modelId="{4958A953-B57E-4EC9-AFDF-092A36D4A445}" type="pres">
      <dgm:prSet presAssocID="{7C3972FB-E688-4DE1-913D-DE739F549C68}" presName="hierRoot2" presStyleCnt="0">
        <dgm:presLayoutVars>
          <dgm:hierBranch val="init"/>
        </dgm:presLayoutVars>
      </dgm:prSet>
      <dgm:spPr/>
    </dgm:pt>
    <dgm:pt modelId="{D9D71747-34CF-4D07-A433-48F2A44DA42C}" type="pres">
      <dgm:prSet presAssocID="{7C3972FB-E688-4DE1-913D-DE739F549C68}" presName="rootComposite" presStyleCnt="0"/>
      <dgm:spPr/>
    </dgm:pt>
    <dgm:pt modelId="{F0B749AF-F216-4E94-A917-1F18317DCB83}" type="pres">
      <dgm:prSet presAssocID="{7C3972FB-E688-4DE1-913D-DE739F549C68}" presName="rootText" presStyleLbl="node2" presStyleIdx="1" presStyleCnt="5">
        <dgm:presLayoutVars>
          <dgm:chPref val="3"/>
        </dgm:presLayoutVars>
      </dgm:prSet>
      <dgm:spPr/>
    </dgm:pt>
    <dgm:pt modelId="{52838067-19DC-4B1B-A74C-04A648F12362}" type="pres">
      <dgm:prSet presAssocID="{7C3972FB-E688-4DE1-913D-DE739F549C68}" presName="rootConnector" presStyleLbl="node2" presStyleIdx="1" presStyleCnt="5"/>
      <dgm:spPr/>
    </dgm:pt>
    <dgm:pt modelId="{327D95E8-E384-4DCE-9CBD-33E31ABB0D0D}" type="pres">
      <dgm:prSet presAssocID="{7C3972FB-E688-4DE1-913D-DE739F549C68}" presName="hierChild4" presStyleCnt="0"/>
      <dgm:spPr/>
    </dgm:pt>
    <dgm:pt modelId="{EB6A1399-CBF0-41BC-B66C-3AA1607F6BCA}" type="pres">
      <dgm:prSet presAssocID="{7C3972FB-E688-4DE1-913D-DE739F549C68}" presName="hierChild5" presStyleCnt="0"/>
      <dgm:spPr/>
    </dgm:pt>
    <dgm:pt modelId="{924E0137-662E-4A1D-B5F7-93652D416791}" type="pres">
      <dgm:prSet presAssocID="{1C7E1BA5-A87B-4D53-8818-A4E78A806556}" presName="Name37" presStyleLbl="parChTrans1D2" presStyleIdx="2" presStyleCnt="5"/>
      <dgm:spPr/>
    </dgm:pt>
    <dgm:pt modelId="{ECE3FE4D-8B26-4805-A23F-CEB0EDDC68DF}" type="pres">
      <dgm:prSet presAssocID="{52FC8709-BC9C-4846-BF0E-0ACAA350AB6E}" presName="hierRoot2" presStyleCnt="0">
        <dgm:presLayoutVars>
          <dgm:hierBranch val="init"/>
        </dgm:presLayoutVars>
      </dgm:prSet>
      <dgm:spPr/>
    </dgm:pt>
    <dgm:pt modelId="{8EDAD6C1-1E5A-4C5D-AA9C-F33DA5E1A142}" type="pres">
      <dgm:prSet presAssocID="{52FC8709-BC9C-4846-BF0E-0ACAA350AB6E}" presName="rootComposite" presStyleCnt="0"/>
      <dgm:spPr/>
    </dgm:pt>
    <dgm:pt modelId="{84D04F7F-8432-4E7F-AAEF-78A74AAD6563}" type="pres">
      <dgm:prSet presAssocID="{52FC8709-BC9C-4846-BF0E-0ACAA350AB6E}" presName="rootText" presStyleLbl="node2" presStyleIdx="2" presStyleCnt="5">
        <dgm:presLayoutVars>
          <dgm:chPref val="3"/>
        </dgm:presLayoutVars>
      </dgm:prSet>
      <dgm:spPr/>
    </dgm:pt>
    <dgm:pt modelId="{3EBB2A3B-8767-4DEF-8819-07D6D8D3A7CC}" type="pres">
      <dgm:prSet presAssocID="{52FC8709-BC9C-4846-BF0E-0ACAA350AB6E}" presName="rootConnector" presStyleLbl="node2" presStyleIdx="2" presStyleCnt="5"/>
      <dgm:spPr/>
    </dgm:pt>
    <dgm:pt modelId="{83DD76FA-2328-43D1-9F0C-0566264D759A}" type="pres">
      <dgm:prSet presAssocID="{52FC8709-BC9C-4846-BF0E-0ACAA350AB6E}" presName="hierChild4" presStyleCnt="0"/>
      <dgm:spPr/>
    </dgm:pt>
    <dgm:pt modelId="{4AF2F6C0-FE25-40B5-80A4-8155482E3CE8}" type="pres">
      <dgm:prSet presAssocID="{52FC8709-BC9C-4846-BF0E-0ACAA350AB6E}" presName="hierChild5" presStyleCnt="0"/>
      <dgm:spPr/>
    </dgm:pt>
    <dgm:pt modelId="{CB3B1D6F-FBDC-4215-A898-0F46C9FFC6BD}" type="pres">
      <dgm:prSet presAssocID="{3E440910-AEE1-4D53-8203-6773F4B8F4F9}" presName="Name37" presStyleLbl="parChTrans1D2" presStyleIdx="3" presStyleCnt="5"/>
      <dgm:spPr/>
    </dgm:pt>
    <dgm:pt modelId="{DC3289BE-2F83-452D-A1AA-88059AED3CB6}" type="pres">
      <dgm:prSet presAssocID="{A804AB91-5FF0-4C38-9A67-EAB8D9F4C23D}" presName="hierRoot2" presStyleCnt="0">
        <dgm:presLayoutVars>
          <dgm:hierBranch val="init"/>
        </dgm:presLayoutVars>
      </dgm:prSet>
      <dgm:spPr/>
    </dgm:pt>
    <dgm:pt modelId="{7509E0FB-097E-4BE3-80DE-14BB72312FC3}" type="pres">
      <dgm:prSet presAssocID="{A804AB91-5FF0-4C38-9A67-EAB8D9F4C23D}" presName="rootComposite" presStyleCnt="0"/>
      <dgm:spPr/>
    </dgm:pt>
    <dgm:pt modelId="{F9D1A197-76E9-4CAC-B404-411946C1881D}" type="pres">
      <dgm:prSet presAssocID="{A804AB91-5FF0-4C38-9A67-EAB8D9F4C23D}" presName="rootText" presStyleLbl="node2" presStyleIdx="3" presStyleCnt="5">
        <dgm:presLayoutVars>
          <dgm:chPref val="3"/>
        </dgm:presLayoutVars>
      </dgm:prSet>
      <dgm:spPr/>
    </dgm:pt>
    <dgm:pt modelId="{D6289523-E1C0-4888-8F20-D4F76FC5BEBD}" type="pres">
      <dgm:prSet presAssocID="{A804AB91-5FF0-4C38-9A67-EAB8D9F4C23D}" presName="rootConnector" presStyleLbl="node2" presStyleIdx="3" presStyleCnt="5"/>
      <dgm:spPr/>
    </dgm:pt>
    <dgm:pt modelId="{025EF402-5DF7-4B66-8E80-06928E8E7990}" type="pres">
      <dgm:prSet presAssocID="{A804AB91-5FF0-4C38-9A67-EAB8D9F4C23D}" presName="hierChild4" presStyleCnt="0"/>
      <dgm:spPr/>
    </dgm:pt>
    <dgm:pt modelId="{49525875-90FF-4C41-A4D8-B2A8118F55C8}" type="pres">
      <dgm:prSet presAssocID="{A804AB91-5FF0-4C38-9A67-EAB8D9F4C23D}" presName="hierChild5" presStyleCnt="0"/>
      <dgm:spPr/>
    </dgm:pt>
    <dgm:pt modelId="{E2300474-A875-4705-BB2E-644E4C6B86FC}" type="pres">
      <dgm:prSet presAssocID="{6B2E5751-003F-4BC5-B118-6F29AEC66F83}" presName="Name37" presStyleLbl="parChTrans1D2" presStyleIdx="4" presStyleCnt="5"/>
      <dgm:spPr/>
    </dgm:pt>
    <dgm:pt modelId="{98BFB227-730A-4F7A-BF32-AFF15E7C08EC}" type="pres">
      <dgm:prSet presAssocID="{D2AB5F16-A3F7-498F-BF64-78DFDF2EA0D4}" presName="hierRoot2" presStyleCnt="0">
        <dgm:presLayoutVars>
          <dgm:hierBranch val="init"/>
        </dgm:presLayoutVars>
      </dgm:prSet>
      <dgm:spPr/>
    </dgm:pt>
    <dgm:pt modelId="{5645DE91-0A00-4CEB-A242-550E16AA4633}" type="pres">
      <dgm:prSet presAssocID="{D2AB5F16-A3F7-498F-BF64-78DFDF2EA0D4}" presName="rootComposite" presStyleCnt="0"/>
      <dgm:spPr/>
    </dgm:pt>
    <dgm:pt modelId="{BEED4B36-2C58-4521-87AC-5A2878032BB0}" type="pres">
      <dgm:prSet presAssocID="{D2AB5F16-A3F7-498F-BF64-78DFDF2EA0D4}" presName="rootText" presStyleLbl="node2" presStyleIdx="4" presStyleCnt="5">
        <dgm:presLayoutVars>
          <dgm:chPref val="3"/>
        </dgm:presLayoutVars>
      </dgm:prSet>
      <dgm:spPr/>
    </dgm:pt>
    <dgm:pt modelId="{F8E7B5BC-0D8B-4EA9-AB61-77BD1C672730}" type="pres">
      <dgm:prSet presAssocID="{D2AB5F16-A3F7-498F-BF64-78DFDF2EA0D4}" presName="rootConnector" presStyleLbl="node2" presStyleIdx="4" presStyleCnt="5"/>
      <dgm:spPr/>
    </dgm:pt>
    <dgm:pt modelId="{D12F1F96-6F49-4010-88CA-0E9CB5A37207}" type="pres">
      <dgm:prSet presAssocID="{D2AB5F16-A3F7-498F-BF64-78DFDF2EA0D4}" presName="hierChild4" presStyleCnt="0"/>
      <dgm:spPr/>
    </dgm:pt>
    <dgm:pt modelId="{00C86053-8EC9-40B4-A191-20734E586FE3}" type="pres">
      <dgm:prSet presAssocID="{D2AB5F16-A3F7-498F-BF64-78DFDF2EA0D4}" presName="hierChild5" presStyleCnt="0"/>
      <dgm:spPr/>
    </dgm:pt>
    <dgm:pt modelId="{01FBAF6C-B325-4DFB-99BB-9423378D3A47}" type="pres">
      <dgm:prSet presAssocID="{E69E2A19-2C99-4DDA-BB1E-56A2B1F6E6CF}" presName="hierChild3" presStyleCnt="0"/>
      <dgm:spPr/>
    </dgm:pt>
  </dgm:ptLst>
  <dgm:cxnLst>
    <dgm:cxn modelId="{B98BE10E-4E5E-4359-B64D-BB5253B55754}" type="presOf" srcId="{5B9468FE-0A18-4C1A-A069-27AD42758A47}" destId="{62C21A91-9A5F-498F-86D7-2BE4E3808879}" srcOrd="0" destOrd="0" presId="urn:microsoft.com/office/officeart/2005/8/layout/orgChart1"/>
    <dgm:cxn modelId="{1B968F11-11E0-405D-9EDF-3BE89D72F5A0}" type="presOf" srcId="{45AD75F7-E805-4A0F-970E-85F20990FB2B}" destId="{3C3A5E35-0D30-4B4E-965D-39A21406DADF}" srcOrd="0" destOrd="0" presId="urn:microsoft.com/office/officeart/2005/8/layout/orgChart1"/>
    <dgm:cxn modelId="{820BE115-2391-4872-A7B6-B369544626D1}" type="presOf" srcId="{D2AB5F16-A3F7-498F-BF64-78DFDF2EA0D4}" destId="{BEED4B36-2C58-4521-87AC-5A2878032BB0}" srcOrd="0" destOrd="0" presId="urn:microsoft.com/office/officeart/2005/8/layout/orgChart1"/>
    <dgm:cxn modelId="{E6C50317-4CDF-41DD-92ED-3821D89B02B7}" type="presOf" srcId="{1C7E1BA5-A87B-4D53-8818-A4E78A806556}" destId="{924E0137-662E-4A1D-B5F7-93652D416791}" srcOrd="0" destOrd="0" presId="urn:microsoft.com/office/officeart/2005/8/layout/orgChart1"/>
    <dgm:cxn modelId="{E7740C2F-F31F-45D5-B9A9-F86AB3409E01}" type="presOf" srcId="{C21D7DDE-24DF-4903-8C96-83B65F2B6983}" destId="{EA130FF5-196D-4168-AEBE-D7375B0364BC}" srcOrd="0" destOrd="0" presId="urn:microsoft.com/office/officeart/2005/8/layout/orgChart1"/>
    <dgm:cxn modelId="{E0C25662-2952-406E-A74A-9F73BECD150C}" srcId="{E69E2A19-2C99-4DDA-BB1E-56A2B1F6E6CF}" destId="{52FC8709-BC9C-4846-BF0E-0ACAA350AB6E}" srcOrd="2" destOrd="0" parTransId="{1C7E1BA5-A87B-4D53-8818-A4E78A806556}" sibTransId="{2BE2189E-85E3-4936-8228-CB17ED159BE2}"/>
    <dgm:cxn modelId="{0CFEB565-A5FB-4C05-8500-3C3FEA18820E}" type="presOf" srcId="{5B9468FE-0A18-4C1A-A069-27AD42758A47}" destId="{845DF283-C326-43A2-97A5-489151B4A192}" srcOrd="1" destOrd="0" presId="urn:microsoft.com/office/officeart/2005/8/layout/orgChart1"/>
    <dgm:cxn modelId="{D9C11A66-23C5-416E-953B-182EA917CCF5}" type="presOf" srcId="{3E440910-AEE1-4D53-8203-6773F4B8F4F9}" destId="{CB3B1D6F-FBDC-4215-A898-0F46C9FFC6BD}" srcOrd="0" destOrd="0" presId="urn:microsoft.com/office/officeart/2005/8/layout/orgChart1"/>
    <dgm:cxn modelId="{36A36348-A905-4E7C-BD9E-780106D71112}" type="presOf" srcId="{A1C4A83E-F8F1-479C-AA8C-8F3738DD0699}" destId="{4855C379-2ADB-4C4A-9747-146E71B24D61}" srcOrd="0" destOrd="0" presId="urn:microsoft.com/office/officeart/2005/8/layout/orgChart1"/>
    <dgm:cxn modelId="{2BF60A6F-88DD-4EC0-822F-017A150C2075}" srcId="{A1C4A83E-F8F1-479C-AA8C-8F3738DD0699}" destId="{E69E2A19-2C99-4DDA-BB1E-56A2B1F6E6CF}" srcOrd="0" destOrd="0" parTransId="{6A3DA969-76EC-4CB3-B524-7AE82EDDF6D3}" sibTransId="{9D718EB8-2B31-4591-8ABD-24CEC215F2E1}"/>
    <dgm:cxn modelId="{3D02B16F-6D29-4ABB-B23F-1AEDAB9D63CD}" srcId="{E69E2A19-2C99-4DDA-BB1E-56A2B1F6E6CF}" destId="{A804AB91-5FF0-4C38-9A67-EAB8D9F4C23D}" srcOrd="3" destOrd="0" parTransId="{3E440910-AEE1-4D53-8203-6773F4B8F4F9}" sibTransId="{612AC6C7-E173-4E0D-8E63-9AC7EE38A81E}"/>
    <dgm:cxn modelId="{DAC8FC78-661A-4BCC-B96D-DD04D5A1DC4B}" type="presOf" srcId="{52FC8709-BC9C-4846-BF0E-0ACAA350AB6E}" destId="{3EBB2A3B-8767-4DEF-8819-07D6D8D3A7CC}" srcOrd="1" destOrd="0" presId="urn:microsoft.com/office/officeart/2005/8/layout/orgChart1"/>
    <dgm:cxn modelId="{C0ABF282-DCC8-4DD9-BA27-A305983F4E0A}" type="presOf" srcId="{7C3972FB-E688-4DE1-913D-DE739F549C68}" destId="{52838067-19DC-4B1B-A74C-04A648F12362}" srcOrd="1" destOrd="0" presId="urn:microsoft.com/office/officeart/2005/8/layout/orgChart1"/>
    <dgm:cxn modelId="{AC82588D-93CA-489A-B1CE-6E3CD37FBF2E}" type="presOf" srcId="{6B2E5751-003F-4BC5-B118-6F29AEC66F83}" destId="{E2300474-A875-4705-BB2E-644E4C6B86FC}" srcOrd="0" destOrd="0" presId="urn:microsoft.com/office/officeart/2005/8/layout/orgChart1"/>
    <dgm:cxn modelId="{DBCC31A8-A4FB-4E9C-9920-A868B3D312FE}" srcId="{E69E2A19-2C99-4DDA-BB1E-56A2B1F6E6CF}" destId="{7C3972FB-E688-4DE1-913D-DE739F549C68}" srcOrd="1" destOrd="0" parTransId="{C21D7DDE-24DF-4903-8C96-83B65F2B6983}" sibTransId="{CF876193-CE7B-4057-972B-A50FFCFDCE38}"/>
    <dgm:cxn modelId="{151FD4AC-EDB1-47E8-B837-73FC8AD1F8DA}" srcId="{E69E2A19-2C99-4DDA-BB1E-56A2B1F6E6CF}" destId="{D2AB5F16-A3F7-498F-BF64-78DFDF2EA0D4}" srcOrd="4" destOrd="0" parTransId="{6B2E5751-003F-4BC5-B118-6F29AEC66F83}" sibTransId="{0A0E8B23-786C-4B69-A4EA-AF3489F6C4B8}"/>
    <dgm:cxn modelId="{716186AF-6976-4DCC-8861-E232F1DC2109}" type="presOf" srcId="{A804AB91-5FF0-4C38-9A67-EAB8D9F4C23D}" destId="{F9D1A197-76E9-4CAC-B404-411946C1881D}" srcOrd="0" destOrd="0" presId="urn:microsoft.com/office/officeart/2005/8/layout/orgChart1"/>
    <dgm:cxn modelId="{E03F22BD-887A-4E1D-9EA2-639DE8BF6C5B}" type="presOf" srcId="{A804AB91-5FF0-4C38-9A67-EAB8D9F4C23D}" destId="{D6289523-E1C0-4888-8F20-D4F76FC5BEBD}" srcOrd="1" destOrd="0" presId="urn:microsoft.com/office/officeart/2005/8/layout/orgChart1"/>
    <dgm:cxn modelId="{CC44B8D1-45C5-44F8-A76F-3823DD7333A3}" srcId="{E69E2A19-2C99-4DDA-BB1E-56A2B1F6E6CF}" destId="{5B9468FE-0A18-4C1A-A069-27AD42758A47}" srcOrd="0" destOrd="0" parTransId="{45AD75F7-E805-4A0F-970E-85F20990FB2B}" sibTransId="{D586DDA9-4C78-41B6-B684-1E684D55F284}"/>
    <dgm:cxn modelId="{539A93D4-F3FA-4FD3-954C-81FAFA0C010A}" type="presOf" srcId="{7C3972FB-E688-4DE1-913D-DE739F549C68}" destId="{F0B749AF-F216-4E94-A917-1F18317DCB83}" srcOrd="0" destOrd="0" presId="urn:microsoft.com/office/officeart/2005/8/layout/orgChart1"/>
    <dgm:cxn modelId="{5AD3A7DF-4C64-4994-BD99-31C72D6C04DB}" type="presOf" srcId="{52FC8709-BC9C-4846-BF0E-0ACAA350AB6E}" destId="{84D04F7F-8432-4E7F-AAEF-78A74AAD6563}" srcOrd="0" destOrd="0" presId="urn:microsoft.com/office/officeart/2005/8/layout/orgChart1"/>
    <dgm:cxn modelId="{2BC7E5E1-6086-45E4-8A4A-094E3579AFAB}" type="presOf" srcId="{E69E2A19-2C99-4DDA-BB1E-56A2B1F6E6CF}" destId="{89FBA2AB-DD94-4A2F-BB70-830258301722}" srcOrd="1" destOrd="0" presId="urn:microsoft.com/office/officeart/2005/8/layout/orgChart1"/>
    <dgm:cxn modelId="{9A8BCCE8-B748-41B2-9C77-E7A112756920}" type="presOf" srcId="{D2AB5F16-A3F7-498F-BF64-78DFDF2EA0D4}" destId="{F8E7B5BC-0D8B-4EA9-AB61-77BD1C672730}" srcOrd="1" destOrd="0" presId="urn:microsoft.com/office/officeart/2005/8/layout/orgChart1"/>
    <dgm:cxn modelId="{A832EAFE-690C-4ADB-A05D-09369B740CED}" type="presOf" srcId="{E69E2A19-2C99-4DDA-BB1E-56A2B1F6E6CF}" destId="{5C83B989-F44E-4AC9-AAAD-ABD22B0719DC}" srcOrd="0" destOrd="0" presId="urn:microsoft.com/office/officeart/2005/8/layout/orgChart1"/>
    <dgm:cxn modelId="{5BCDA539-0FE1-4C4F-8F5F-663DDDA56D2A}" type="presParOf" srcId="{4855C379-2ADB-4C4A-9747-146E71B24D61}" destId="{45B7ABAC-3078-4DA6-B52C-E6827E837119}" srcOrd="0" destOrd="0" presId="urn:microsoft.com/office/officeart/2005/8/layout/orgChart1"/>
    <dgm:cxn modelId="{75E0374A-B0C4-464F-B12B-C5CEEC092AB1}" type="presParOf" srcId="{45B7ABAC-3078-4DA6-B52C-E6827E837119}" destId="{859E7EBE-AE61-4CE0-B0FD-AEF8A6B5AB08}" srcOrd="0" destOrd="0" presId="urn:microsoft.com/office/officeart/2005/8/layout/orgChart1"/>
    <dgm:cxn modelId="{2685F694-54F6-4B87-A694-52B4863A3A73}" type="presParOf" srcId="{859E7EBE-AE61-4CE0-B0FD-AEF8A6B5AB08}" destId="{5C83B989-F44E-4AC9-AAAD-ABD22B0719DC}" srcOrd="0" destOrd="0" presId="urn:microsoft.com/office/officeart/2005/8/layout/orgChart1"/>
    <dgm:cxn modelId="{2C1F990B-7B5C-467F-AAF5-A220A2B14EA7}" type="presParOf" srcId="{859E7EBE-AE61-4CE0-B0FD-AEF8A6B5AB08}" destId="{89FBA2AB-DD94-4A2F-BB70-830258301722}" srcOrd="1" destOrd="0" presId="urn:microsoft.com/office/officeart/2005/8/layout/orgChart1"/>
    <dgm:cxn modelId="{14AB6936-45ED-4657-BA32-DA110C08A891}" type="presParOf" srcId="{45B7ABAC-3078-4DA6-B52C-E6827E837119}" destId="{28F6738A-BDA1-4AC8-B306-BA7146347E75}" srcOrd="1" destOrd="0" presId="urn:microsoft.com/office/officeart/2005/8/layout/orgChart1"/>
    <dgm:cxn modelId="{8ADBF69A-039F-48D3-AD75-BF056A2464BB}" type="presParOf" srcId="{28F6738A-BDA1-4AC8-B306-BA7146347E75}" destId="{3C3A5E35-0D30-4B4E-965D-39A21406DADF}" srcOrd="0" destOrd="0" presId="urn:microsoft.com/office/officeart/2005/8/layout/orgChart1"/>
    <dgm:cxn modelId="{C2050B60-8F9B-4B67-9579-93DF0B24DEDA}" type="presParOf" srcId="{28F6738A-BDA1-4AC8-B306-BA7146347E75}" destId="{B0497BC1-FECA-4F38-8AA7-412ADA10CAAB}" srcOrd="1" destOrd="0" presId="urn:microsoft.com/office/officeart/2005/8/layout/orgChart1"/>
    <dgm:cxn modelId="{B9A4C1C5-A8E8-4626-93B2-928BE1A5F0A7}" type="presParOf" srcId="{B0497BC1-FECA-4F38-8AA7-412ADA10CAAB}" destId="{FCC01FCC-9850-4455-AD6C-9CADFECCF92B}" srcOrd="0" destOrd="0" presId="urn:microsoft.com/office/officeart/2005/8/layout/orgChart1"/>
    <dgm:cxn modelId="{9A7313AD-B11D-4DD3-AF69-A8B3F7941A63}" type="presParOf" srcId="{FCC01FCC-9850-4455-AD6C-9CADFECCF92B}" destId="{62C21A91-9A5F-498F-86D7-2BE4E3808879}" srcOrd="0" destOrd="0" presId="urn:microsoft.com/office/officeart/2005/8/layout/orgChart1"/>
    <dgm:cxn modelId="{D925B6B3-7C49-4465-A44E-A52A7017A212}" type="presParOf" srcId="{FCC01FCC-9850-4455-AD6C-9CADFECCF92B}" destId="{845DF283-C326-43A2-97A5-489151B4A192}" srcOrd="1" destOrd="0" presId="urn:microsoft.com/office/officeart/2005/8/layout/orgChart1"/>
    <dgm:cxn modelId="{66831444-E031-465E-9662-1E9A7BBDA2AA}" type="presParOf" srcId="{B0497BC1-FECA-4F38-8AA7-412ADA10CAAB}" destId="{1ACE9468-2A62-4B60-8A9C-103668DF758C}" srcOrd="1" destOrd="0" presId="urn:microsoft.com/office/officeart/2005/8/layout/orgChart1"/>
    <dgm:cxn modelId="{D9C08FD1-0524-405A-B8ED-3FB3F9FBB278}" type="presParOf" srcId="{B0497BC1-FECA-4F38-8AA7-412ADA10CAAB}" destId="{97104A7D-9655-4A30-9000-30C2D975A366}" srcOrd="2" destOrd="0" presId="urn:microsoft.com/office/officeart/2005/8/layout/orgChart1"/>
    <dgm:cxn modelId="{BAA37A6C-5065-4115-BF83-BBA857EC4E4A}" type="presParOf" srcId="{28F6738A-BDA1-4AC8-B306-BA7146347E75}" destId="{EA130FF5-196D-4168-AEBE-D7375B0364BC}" srcOrd="2" destOrd="0" presId="urn:microsoft.com/office/officeart/2005/8/layout/orgChart1"/>
    <dgm:cxn modelId="{A484629B-75F7-493A-A5A5-2416798EA4B6}" type="presParOf" srcId="{28F6738A-BDA1-4AC8-B306-BA7146347E75}" destId="{4958A953-B57E-4EC9-AFDF-092A36D4A445}" srcOrd="3" destOrd="0" presId="urn:microsoft.com/office/officeart/2005/8/layout/orgChart1"/>
    <dgm:cxn modelId="{33101F24-3241-4476-8A3C-77E005A91B1C}" type="presParOf" srcId="{4958A953-B57E-4EC9-AFDF-092A36D4A445}" destId="{D9D71747-34CF-4D07-A433-48F2A44DA42C}" srcOrd="0" destOrd="0" presId="urn:microsoft.com/office/officeart/2005/8/layout/orgChart1"/>
    <dgm:cxn modelId="{3E176C1F-324A-4587-BDED-7B4783758FE4}" type="presParOf" srcId="{D9D71747-34CF-4D07-A433-48F2A44DA42C}" destId="{F0B749AF-F216-4E94-A917-1F18317DCB83}" srcOrd="0" destOrd="0" presId="urn:microsoft.com/office/officeart/2005/8/layout/orgChart1"/>
    <dgm:cxn modelId="{094C3689-3A52-4627-AAF9-72B9AED8403E}" type="presParOf" srcId="{D9D71747-34CF-4D07-A433-48F2A44DA42C}" destId="{52838067-19DC-4B1B-A74C-04A648F12362}" srcOrd="1" destOrd="0" presId="urn:microsoft.com/office/officeart/2005/8/layout/orgChart1"/>
    <dgm:cxn modelId="{5BF94DC7-7C63-47FC-96DC-C2B9142A3C4A}" type="presParOf" srcId="{4958A953-B57E-4EC9-AFDF-092A36D4A445}" destId="{327D95E8-E384-4DCE-9CBD-33E31ABB0D0D}" srcOrd="1" destOrd="0" presId="urn:microsoft.com/office/officeart/2005/8/layout/orgChart1"/>
    <dgm:cxn modelId="{4BDA85F7-65C6-4047-816B-86387E439356}" type="presParOf" srcId="{4958A953-B57E-4EC9-AFDF-092A36D4A445}" destId="{EB6A1399-CBF0-41BC-B66C-3AA1607F6BCA}" srcOrd="2" destOrd="0" presId="urn:microsoft.com/office/officeart/2005/8/layout/orgChart1"/>
    <dgm:cxn modelId="{C40629B6-5808-4465-9F5F-F5A5702B194E}" type="presParOf" srcId="{28F6738A-BDA1-4AC8-B306-BA7146347E75}" destId="{924E0137-662E-4A1D-B5F7-93652D416791}" srcOrd="4" destOrd="0" presId="urn:microsoft.com/office/officeart/2005/8/layout/orgChart1"/>
    <dgm:cxn modelId="{13F2489F-D580-4580-95EC-06F61A472A19}" type="presParOf" srcId="{28F6738A-BDA1-4AC8-B306-BA7146347E75}" destId="{ECE3FE4D-8B26-4805-A23F-CEB0EDDC68DF}" srcOrd="5" destOrd="0" presId="urn:microsoft.com/office/officeart/2005/8/layout/orgChart1"/>
    <dgm:cxn modelId="{C638B4A4-73B5-4A09-A05D-3EE718E0277F}" type="presParOf" srcId="{ECE3FE4D-8B26-4805-A23F-CEB0EDDC68DF}" destId="{8EDAD6C1-1E5A-4C5D-AA9C-F33DA5E1A142}" srcOrd="0" destOrd="0" presId="urn:microsoft.com/office/officeart/2005/8/layout/orgChart1"/>
    <dgm:cxn modelId="{A68CB681-6391-4468-8463-6B9698C9AB7B}" type="presParOf" srcId="{8EDAD6C1-1E5A-4C5D-AA9C-F33DA5E1A142}" destId="{84D04F7F-8432-4E7F-AAEF-78A74AAD6563}" srcOrd="0" destOrd="0" presId="urn:microsoft.com/office/officeart/2005/8/layout/orgChart1"/>
    <dgm:cxn modelId="{B6B1C225-658E-40E3-998C-8BEBE285290C}" type="presParOf" srcId="{8EDAD6C1-1E5A-4C5D-AA9C-F33DA5E1A142}" destId="{3EBB2A3B-8767-4DEF-8819-07D6D8D3A7CC}" srcOrd="1" destOrd="0" presId="urn:microsoft.com/office/officeart/2005/8/layout/orgChart1"/>
    <dgm:cxn modelId="{A4650886-87B8-4C28-9BA3-95CD97296793}" type="presParOf" srcId="{ECE3FE4D-8B26-4805-A23F-CEB0EDDC68DF}" destId="{83DD76FA-2328-43D1-9F0C-0566264D759A}" srcOrd="1" destOrd="0" presId="urn:microsoft.com/office/officeart/2005/8/layout/orgChart1"/>
    <dgm:cxn modelId="{56BD7E7E-6879-47FD-BD49-7610F56E8027}" type="presParOf" srcId="{ECE3FE4D-8B26-4805-A23F-CEB0EDDC68DF}" destId="{4AF2F6C0-FE25-40B5-80A4-8155482E3CE8}" srcOrd="2" destOrd="0" presId="urn:microsoft.com/office/officeart/2005/8/layout/orgChart1"/>
    <dgm:cxn modelId="{EA5415DA-AB1F-4F5F-89CF-35CB7B103155}" type="presParOf" srcId="{28F6738A-BDA1-4AC8-B306-BA7146347E75}" destId="{CB3B1D6F-FBDC-4215-A898-0F46C9FFC6BD}" srcOrd="6" destOrd="0" presId="urn:microsoft.com/office/officeart/2005/8/layout/orgChart1"/>
    <dgm:cxn modelId="{220464B8-51F9-4827-AC05-81FD1791C516}" type="presParOf" srcId="{28F6738A-BDA1-4AC8-B306-BA7146347E75}" destId="{DC3289BE-2F83-452D-A1AA-88059AED3CB6}" srcOrd="7" destOrd="0" presId="urn:microsoft.com/office/officeart/2005/8/layout/orgChart1"/>
    <dgm:cxn modelId="{71786E40-B41A-4107-B4CF-CAE6FF79E40F}" type="presParOf" srcId="{DC3289BE-2F83-452D-A1AA-88059AED3CB6}" destId="{7509E0FB-097E-4BE3-80DE-14BB72312FC3}" srcOrd="0" destOrd="0" presId="urn:microsoft.com/office/officeart/2005/8/layout/orgChart1"/>
    <dgm:cxn modelId="{0D145B32-B2A2-4A8D-AA2E-1EC9D118D1FA}" type="presParOf" srcId="{7509E0FB-097E-4BE3-80DE-14BB72312FC3}" destId="{F9D1A197-76E9-4CAC-B404-411946C1881D}" srcOrd="0" destOrd="0" presId="urn:microsoft.com/office/officeart/2005/8/layout/orgChart1"/>
    <dgm:cxn modelId="{3C944C21-ED73-4D94-88F6-857743C793DE}" type="presParOf" srcId="{7509E0FB-097E-4BE3-80DE-14BB72312FC3}" destId="{D6289523-E1C0-4888-8F20-D4F76FC5BEBD}" srcOrd="1" destOrd="0" presId="urn:microsoft.com/office/officeart/2005/8/layout/orgChart1"/>
    <dgm:cxn modelId="{FF29FFF2-417E-4DD1-BC6E-6C6621928B4D}" type="presParOf" srcId="{DC3289BE-2F83-452D-A1AA-88059AED3CB6}" destId="{025EF402-5DF7-4B66-8E80-06928E8E7990}" srcOrd="1" destOrd="0" presId="urn:microsoft.com/office/officeart/2005/8/layout/orgChart1"/>
    <dgm:cxn modelId="{D6BB11D9-D7BB-468E-9F1E-76652CEF4A8F}" type="presParOf" srcId="{DC3289BE-2F83-452D-A1AA-88059AED3CB6}" destId="{49525875-90FF-4C41-A4D8-B2A8118F55C8}" srcOrd="2" destOrd="0" presId="urn:microsoft.com/office/officeart/2005/8/layout/orgChart1"/>
    <dgm:cxn modelId="{53BF159F-5C37-4530-94DE-317BC4A701DD}" type="presParOf" srcId="{28F6738A-BDA1-4AC8-B306-BA7146347E75}" destId="{E2300474-A875-4705-BB2E-644E4C6B86FC}" srcOrd="8" destOrd="0" presId="urn:microsoft.com/office/officeart/2005/8/layout/orgChart1"/>
    <dgm:cxn modelId="{B55EC3B0-1E6F-445F-9D00-022B3CA26C76}" type="presParOf" srcId="{28F6738A-BDA1-4AC8-B306-BA7146347E75}" destId="{98BFB227-730A-4F7A-BF32-AFF15E7C08EC}" srcOrd="9" destOrd="0" presId="urn:microsoft.com/office/officeart/2005/8/layout/orgChart1"/>
    <dgm:cxn modelId="{199F397E-1F11-458A-9861-51DF45350F0B}" type="presParOf" srcId="{98BFB227-730A-4F7A-BF32-AFF15E7C08EC}" destId="{5645DE91-0A00-4CEB-A242-550E16AA4633}" srcOrd="0" destOrd="0" presId="urn:microsoft.com/office/officeart/2005/8/layout/orgChart1"/>
    <dgm:cxn modelId="{8292E85D-8AF8-43E2-BF73-612D21A066DD}" type="presParOf" srcId="{5645DE91-0A00-4CEB-A242-550E16AA4633}" destId="{BEED4B36-2C58-4521-87AC-5A2878032BB0}" srcOrd="0" destOrd="0" presId="urn:microsoft.com/office/officeart/2005/8/layout/orgChart1"/>
    <dgm:cxn modelId="{33595258-0929-4E82-B0FF-EBA5877308AF}" type="presParOf" srcId="{5645DE91-0A00-4CEB-A242-550E16AA4633}" destId="{F8E7B5BC-0D8B-4EA9-AB61-77BD1C672730}" srcOrd="1" destOrd="0" presId="urn:microsoft.com/office/officeart/2005/8/layout/orgChart1"/>
    <dgm:cxn modelId="{80903AFC-994E-4E42-8089-03625351F16A}" type="presParOf" srcId="{98BFB227-730A-4F7A-BF32-AFF15E7C08EC}" destId="{D12F1F96-6F49-4010-88CA-0E9CB5A37207}" srcOrd="1" destOrd="0" presId="urn:microsoft.com/office/officeart/2005/8/layout/orgChart1"/>
    <dgm:cxn modelId="{9C2018BF-8FFE-4803-8CF0-A2E3C65AFEBA}" type="presParOf" srcId="{98BFB227-730A-4F7A-BF32-AFF15E7C08EC}" destId="{00C86053-8EC9-40B4-A191-20734E586FE3}" srcOrd="2" destOrd="0" presId="urn:microsoft.com/office/officeart/2005/8/layout/orgChart1"/>
    <dgm:cxn modelId="{86A44F4E-E360-47F6-B731-A9A40A096A1E}" type="presParOf" srcId="{45B7ABAC-3078-4DA6-B52C-E6827E837119}" destId="{01FBAF6C-B325-4DFB-99BB-9423378D3A47}" srcOrd="2" destOrd="0" presId="urn:microsoft.com/office/officeart/2005/8/layout/orgChar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AD1828-074A-409A-8257-D9B10DAA80B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8360A6D-A1E7-4BBD-8BC3-C0344D1B8177}" type="pres">
      <dgm:prSet presAssocID="{43AD1828-074A-409A-8257-D9B10DAA80BD}" presName="diagram" presStyleCnt="0">
        <dgm:presLayoutVars>
          <dgm:dir/>
          <dgm:resizeHandles val="exact"/>
        </dgm:presLayoutVars>
      </dgm:prSet>
      <dgm:spPr/>
    </dgm:pt>
  </dgm:ptLst>
  <dgm:cxnLst>
    <dgm:cxn modelId="{D8763D43-0A7E-4394-97DE-D6B6F8444796}" type="presOf" srcId="{43AD1828-074A-409A-8257-D9B10DAA80BD}" destId="{F8360A6D-A1E7-4BBD-8BC3-C0344D1B8177}"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C4A83E-F8F1-479C-AA8C-8F3738DD0699}" type="doc">
      <dgm:prSet loTypeId="urn:microsoft.com/office/officeart/2005/8/layout/orgChart1" loCatId="hierarchy" qsTypeId="urn:microsoft.com/office/officeart/2005/8/quickstyle/simple3" qsCatId="simple" csTypeId="urn:microsoft.com/office/officeart/2005/8/colors/accent4_4" csCatId="accent4" phldr="1"/>
      <dgm:spPr/>
      <dgm:t>
        <a:bodyPr/>
        <a:lstStyle/>
        <a:p>
          <a:endParaRPr lang="en-US"/>
        </a:p>
      </dgm:t>
    </dgm:pt>
    <dgm:pt modelId="{8EEEABDA-88FA-4D5C-ACA6-2669B0A5310D}">
      <dgm:prSet phldrT="[Text]" phldr="0"/>
      <dgm:spPr/>
      <dgm:t>
        <a:bodyPr/>
        <a:lstStyle/>
        <a:p>
          <a:pPr rtl="0"/>
          <a:r>
            <a:rPr lang="en-US" b="1">
              <a:latin typeface="Arial" panose="020B0604020202020204"/>
            </a:rPr>
            <a:t>We Celebrate Collaboration</a:t>
          </a:r>
          <a:r>
            <a:rPr lang="en-US">
              <a:solidFill>
                <a:srgbClr val="000000"/>
              </a:solidFill>
              <a:latin typeface="Arial"/>
              <a:cs typeface="Arial"/>
            </a:rPr>
            <a:t>  </a:t>
          </a:r>
          <a:endParaRPr lang="en-US" b="1"/>
        </a:p>
      </dgm:t>
    </dgm:pt>
    <dgm:pt modelId="{CFE13F25-7AEF-455E-96AD-E3F83BCF1098}" type="parTrans" cxnId="{8EE13BCB-C870-4E65-890E-71FF34C8A7EC}">
      <dgm:prSet/>
      <dgm:spPr/>
      <dgm:t>
        <a:bodyPr/>
        <a:lstStyle/>
        <a:p>
          <a:endParaRPr lang="en-US"/>
        </a:p>
      </dgm:t>
    </dgm:pt>
    <dgm:pt modelId="{F3D225EE-9E82-4E0A-9FCE-179C9B599BC0}" type="sibTrans" cxnId="{8EE13BCB-C870-4E65-890E-71FF34C8A7EC}">
      <dgm:prSet/>
      <dgm:spPr/>
      <dgm:t>
        <a:bodyPr/>
        <a:lstStyle/>
        <a:p>
          <a:endParaRPr lang="en-US"/>
        </a:p>
      </dgm:t>
    </dgm:pt>
    <dgm:pt modelId="{EF8D57A1-50F9-4C61-8962-31380031D5BC}">
      <dgm:prSet phldr="0"/>
      <dgm:spPr/>
      <dgm:t>
        <a:bodyPr/>
        <a:lstStyle/>
        <a:p>
          <a:pPr rtl="0"/>
          <a:r>
            <a:rPr lang="en-US" b="0">
              <a:latin typeface="Arial" panose="020B0604020202020204"/>
            </a:rPr>
            <a:t>Data Management and Excellence</a:t>
          </a:r>
        </a:p>
      </dgm:t>
    </dgm:pt>
    <dgm:pt modelId="{39BD441B-0B67-49D5-B53D-13F82D12132D}" type="parTrans" cxnId="{154E3B9F-2F74-4D8F-A68A-D6EABB37B4B6}">
      <dgm:prSet/>
      <dgm:spPr/>
      <dgm:t>
        <a:bodyPr/>
        <a:lstStyle/>
        <a:p>
          <a:endParaRPr lang="en-US"/>
        </a:p>
      </dgm:t>
    </dgm:pt>
    <dgm:pt modelId="{71A54163-7A79-4EEE-BADB-82AE05AAF2BD}" type="sibTrans" cxnId="{154E3B9F-2F74-4D8F-A68A-D6EABB37B4B6}">
      <dgm:prSet/>
      <dgm:spPr/>
      <dgm:t>
        <a:bodyPr/>
        <a:lstStyle/>
        <a:p>
          <a:endParaRPr lang="en-US"/>
        </a:p>
      </dgm:t>
    </dgm:pt>
    <dgm:pt modelId="{AB41AA6F-B906-4732-89FC-91FC0355DCF0}">
      <dgm:prSet phldr="0"/>
      <dgm:spPr/>
      <dgm:t>
        <a:bodyPr/>
        <a:lstStyle/>
        <a:p>
          <a:pPr rtl="0"/>
          <a:r>
            <a:rPr lang="en-US" b="0">
              <a:latin typeface="Arial" panose="020B0604020202020204"/>
            </a:rPr>
            <a:t>RPA/OIT Collaboration for Process Improvement</a:t>
          </a:r>
        </a:p>
      </dgm:t>
    </dgm:pt>
    <dgm:pt modelId="{FCDB4034-C6E4-457E-A39E-F7D1487CB42C}" type="parTrans" cxnId="{15F578E1-E8DA-456A-90A9-63FA95B0167D}">
      <dgm:prSet/>
      <dgm:spPr/>
      <dgm:t>
        <a:bodyPr/>
        <a:lstStyle/>
        <a:p>
          <a:endParaRPr lang="en-US"/>
        </a:p>
      </dgm:t>
    </dgm:pt>
    <dgm:pt modelId="{D8E2CA91-195E-4070-8373-0F4985E962B2}" type="sibTrans" cxnId="{15F578E1-E8DA-456A-90A9-63FA95B0167D}">
      <dgm:prSet/>
      <dgm:spPr/>
      <dgm:t>
        <a:bodyPr/>
        <a:lstStyle/>
        <a:p>
          <a:endParaRPr lang="en-US"/>
        </a:p>
      </dgm:t>
    </dgm:pt>
    <dgm:pt modelId="{D35051A0-B44E-45E3-817C-0B5474CFB83B}">
      <dgm:prSet phldr="0"/>
      <dgm:spPr/>
      <dgm:t>
        <a:bodyPr/>
        <a:lstStyle/>
        <a:p>
          <a:pPr rtl="0"/>
          <a:r>
            <a:rPr lang="en-US" b="0">
              <a:latin typeface="Arial" panose="020B0604020202020204"/>
            </a:rPr>
            <a:t>Establish Customer Service Center</a:t>
          </a:r>
        </a:p>
      </dgm:t>
    </dgm:pt>
    <dgm:pt modelId="{0EE8BE57-60D7-4291-9021-51245A25DB8F}" type="parTrans" cxnId="{DA3B048D-6BED-473A-B104-458FAB3294C3}">
      <dgm:prSet/>
      <dgm:spPr/>
      <dgm:t>
        <a:bodyPr/>
        <a:lstStyle/>
        <a:p>
          <a:endParaRPr lang="en-US"/>
        </a:p>
      </dgm:t>
    </dgm:pt>
    <dgm:pt modelId="{43082DCD-1532-4AF7-9078-B92FEC411222}" type="sibTrans" cxnId="{DA3B048D-6BED-473A-B104-458FAB3294C3}">
      <dgm:prSet/>
      <dgm:spPr/>
      <dgm:t>
        <a:bodyPr/>
        <a:lstStyle/>
        <a:p>
          <a:endParaRPr lang="en-US"/>
        </a:p>
      </dgm:t>
    </dgm:pt>
    <dgm:pt modelId="{9731B5C8-09FE-481A-8277-D74440AF30AD}">
      <dgm:prSet phldr="0"/>
      <dgm:spPr/>
      <dgm:t>
        <a:bodyPr/>
        <a:lstStyle/>
        <a:p>
          <a:pPr rtl="0"/>
          <a:r>
            <a:rPr lang="en-US" b="0">
              <a:latin typeface="Arial" panose="020B0604020202020204"/>
            </a:rPr>
            <a:t>Community Engagement</a:t>
          </a:r>
        </a:p>
      </dgm:t>
    </dgm:pt>
    <dgm:pt modelId="{ACEBEBDB-34BC-4781-8098-8BE54EE3A870}" type="parTrans" cxnId="{5AB60D43-D9DC-424D-BF2B-1305B08DE059}">
      <dgm:prSet/>
      <dgm:spPr/>
      <dgm:t>
        <a:bodyPr/>
        <a:lstStyle/>
        <a:p>
          <a:endParaRPr lang="en-US"/>
        </a:p>
      </dgm:t>
    </dgm:pt>
    <dgm:pt modelId="{93F80DE0-036C-47E9-AB1A-7ED8986CA69E}" type="sibTrans" cxnId="{5AB60D43-D9DC-424D-BF2B-1305B08DE059}">
      <dgm:prSet/>
      <dgm:spPr/>
      <dgm:t>
        <a:bodyPr/>
        <a:lstStyle/>
        <a:p>
          <a:endParaRPr lang="en-US"/>
        </a:p>
      </dgm:t>
    </dgm:pt>
    <dgm:pt modelId="{4855C379-2ADB-4C4A-9747-146E71B24D61}" type="pres">
      <dgm:prSet presAssocID="{A1C4A83E-F8F1-479C-AA8C-8F3738DD0699}" presName="hierChild1" presStyleCnt="0">
        <dgm:presLayoutVars>
          <dgm:orgChart val="1"/>
          <dgm:chPref val="1"/>
          <dgm:dir/>
          <dgm:animOne val="branch"/>
          <dgm:animLvl val="lvl"/>
          <dgm:resizeHandles/>
        </dgm:presLayoutVars>
      </dgm:prSet>
      <dgm:spPr/>
    </dgm:pt>
    <dgm:pt modelId="{02E7B8C5-3F42-4E2E-A4C5-B9694E75B91D}" type="pres">
      <dgm:prSet presAssocID="{8EEEABDA-88FA-4D5C-ACA6-2669B0A5310D}" presName="hierRoot1" presStyleCnt="0">
        <dgm:presLayoutVars>
          <dgm:hierBranch val="init"/>
        </dgm:presLayoutVars>
      </dgm:prSet>
      <dgm:spPr/>
    </dgm:pt>
    <dgm:pt modelId="{9032EEB6-F79E-4252-841B-00EF5DDD1295}" type="pres">
      <dgm:prSet presAssocID="{8EEEABDA-88FA-4D5C-ACA6-2669B0A5310D}" presName="rootComposite1" presStyleCnt="0"/>
      <dgm:spPr/>
    </dgm:pt>
    <dgm:pt modelId="{451B4A53-F22F-4718-AA29-BD7C2EA8C53D}" type="pres">
      <dgm:prSet presAssocID="{8EEEABDA-88FA-4D5C-ACA6-2669B0A5310D}" presName="rootText1" presStyleLbl="node0" presStyleIdx="0" presStyleCnt="1">
        <dgm:presLayoutVars>
          <dgm:chPref val="3"/>
        </dgm:presLayoutVars>
      </dgm:prSet>
      <dgm:spPr/>
    </dgm:pt>
    <dgm:pt modelId="{4F621AFE-6B17-4F17-8930-246C773EF761}" type="pres">
      <dgm:prSet presAssocID="{8EEEABDA-88FA-4D5C-ACA6-2669B0A5310D}" presName="rootConnector1" presStyleLbl="node1" presStyleIdx="0" presStyleCnt="0"/>
      <dgm:spPr/>
    </dgm:pt>
    <dgm:pt modelId="{A0500118-DECD-4CA6-BBCC-9F52DB219C1A}" type="pres">
      <dgm:prSet presAssocID="{8EEEABDA-88FA-4D5C-ACA6-2669B0A5310D}" presName="hierChild2" presStyleCnt="0"/>
      <dgm:spPr/>
    </dgm:pt>
    <dgm:pt modelId="{5F72C293-7780-4018-A162-F5752781355D}" type="pres">
      <dgm:prSet presAssocID="{39BD441B-0B67-49D5-B53D-13F82D12132D}" presName="Name37" presStyleLbl="parChTrans1D2" presStyleIdx="0" presStyleCnt="4"/>
      <dgm:spPr/>
    </dgm:pt>
    <dgm:pt modelId="{A61B2199-8B36-4CE7-9521-C2B6B436517F}" type="pres">
      <dgm:prSet presAssocID="{EF8D57A1-50F9-4C61-8962-31380031D5BC}" presName="hierRoot2" presStyleCnt="0">
        <dgm:presLayoutVars>
          <dgm:hierBranch val="init"/>
        </dgm:presLayoutVars>
      </dgm:prSet>
      <dgm:spPr/>
    </dgm:pt>
    <dgm:pt modelId="{272716D4-DF7C-4AB3-9964-B87F9AC50EC5}" type="pres">
      <dgm:prSet presAssocID="{EF8D57A1-50F9-4C61-8962-31380031D5BC}" presName="rootComposite" presStyleCnt="0"/>
      <dgm:spPr/>
    </dgm:pt>
    <dgm:pt modelId="{234609C6-B1FE-4105-BF67-B8B2D6297D8E}" type="pres">
      <dgm:prSet presAssocID="{EF8D57A1-50F9-4C61-8962-31380031D5BC}" presName="rootText" presStyleLbl="node2" presStyleIdx="0" presStyleCnt="4">
        <dgm:presLayoutVars>
          <dgm:chPref val="3"/>
        </dgm:presLayoutVars>
      </dgm:prSet>
      <dgm:spPr/>
    </dgm:pt>
    <dgm:pt modelId="{B2578CFD-B21E-4DED-B0A9-9F4D6A7C5E8E}" type="pres">
      <dgm:prSet presAssocID="{EF8D57A1-50F9-4C61-8962-31380031D5BC}" presName="rootConnector" presStyleLbl="node2" presStyleIdx="0" presStyleCnt="4"/>
      <dgm:spPr/>
    </dgm:pt>
    <dgm:pt modelId="{639E726D-6265-4607-A2AD-A4E9890ED651}" type="pres">
      <dgm:prSet presAssocID="{EF8D57A1-50F9-4C61-8962-31380031D5BC}" presName="hierChild4" presStyleCnt="0"/>
      <dgm:spPr/>
    </dgm:pt>
    <dgm:pt modelId="{B7866FE9-04B0-4DCA-8998-972D1BCF28CB}" type="pres">
      <dgm:prSet presAssocID="{EF8D57A1-50F9-4C61-8962-31380031D5BC}" presName="hierChild5" presStyleCnt="0"/>
      <dgm:spPr/>
    </dgm:pt>
    <dgm:pt modelId="{18C72DB8-1D17-4BEC-A025-7EA893545EB2}" type="pres">
      <dgm:prSet presAssocID="{FCDB4034-C6E4-457E-A39E-F7D1487CB42C}" presName="Name37" presStyleLbl="parChTrans1D2" presStyleIdx="1" presStyleCnt="4"/>
      <dgm:spPr/>
    </dgm:pt>
    <dgm:pt modelId="{0921F19A-8380-4453-BC94-0D3ABFC9C392}" type="pres">
      <dgm:prSet presAssocID="{AB41AA6F-B906-4732-89FC-91FC0355DCF0}" presName="hierRoot2" presStyleCnt="0">
        <dgm:presLayoutVars>
          <dgm:hierBranch val="init"/>
        </dgm:presLayoutVars>
      </dgm:prSet>
      <dgm:spPr/>
    </dgm:pt>
    <dgm:pt modelId="{72A4BB06-193C-4478-A4B7-33BF70508934}" type="pres">
      <dgm:prSet presAssocID="{AB41AA6F-B906-4732-89FC-91FC0355DCF0}" presName="rootComposite" presStyleCnt="0"/>
      <dgm:spPr/>
    </dgm:pt>
    <dgm:pt modelId="{3C57BE39-A51E-46EC-A7B9-D8CDA8F46F8F}" type="pres">
      <dgm:prSet presAssocID="{AB41AA6F-B906-4732-89FC-91FC0355DCF0}" presName="rootText" presStyleLbl="node2" presStyleIdx="1" presStyleCnt="4">
        <dgm:presLayoutVars>
          <dgm:chPref val="3"/>
        </dgm:presLayoutVars>
      </dgm:prSet>
      <dgm:spPr/>
    </dgm:pt>
    <dgm:pt modelId="{C75A3194-DA89-45F2-B8C9-92E5C9BDFFF1}" type="pres">
      <dgm:prSet presAssocID="{AB41AA6F-B906-4732-89FC-91FC0355DCF0}" presName="rootConnector" presStyleLbl="node2" presStyleIdx="1" presStyleCnt="4"/>
      <dgm:spPr/>
    </dgm:pt>
    <dgm:pt modelId="{76233825-81D3-492D-8E43-5AAD54E6461D}" type="pres">
      <dgm:prSet presAssocID="{AB41AA6F-B906-4732-89FC-91FC0355DCF0}" presName="hierChild4" presStyleCnt="0"/>
      <dgm:spPr/>
    </dgm:pt>
    <dgm:pt modelId="{38713025-2615-4E7D-84C1-0A3E0F1C76BB}" type="pres">
      <dgm:prSet presAssocID="{AB41AA6F-B906-4732-89FC-91FC0355DCF0}" presName="hierChild5" presStyleCnt="0"/>
      <dgm:spPr/>
    </dgm:pt>
    <dgm:pt modelId="{FC3C6AB4-8D70-409B-8252-763A537276DA}" type="pres">
      <dgm:prSet presAssocID="{0EE8BE57-60D7-4291-9021-51245A25DB8F}" presName="Name37" presStyleLbl="parChTrans1D2" presStyleIdx="2" presStyleCnt="4"/>
      <dgm:spPr/>
    </dgm:pt>
    <dgm:pt modelId="{C87CF1A0-3395-4F73-9603-F132C2F826AD}" type="pres">
      <dgm:prSet presAssocID="{D35051A0-B44E-45E3-817C-0B5474CFB83B}" presName="hierRoot2" presStyleCnt="0">
        <dgm:presLayoutVars>
          <dgm:hierBranch val="init"/>
        </dgm:presLayoutVars>
      </dgm:prSet>
      <dgm:spPr/>
    </dgm:pt>
    <dgm:pt modelId="{46F58DF5-E6D9-46F8-9082-22FBDAC22DD6}" type="pres">
      <dgm:prSet presAssocID="{D35051A0-B44E-45E3-817C-0B5474CFB83B}" presName="rootComposite" presStyleCnt="0"/>
      <dgm:spPr/>
    </dgm:pt>
    <dgm:pt modelId="{498ADDE4-2D6B-4C80-861F-05BD460DC187}" type="pres">
      <dgm:prSet presAssocID="{D35051A0-B44E-45E3-817C-0B5474CFB83B}" presName="rootText" presStyleLbl="node2" presStyleIdx="2" presStyleCnt="4">
        <dgm:presLayoutVars>
          <dgm:chPref val="3"/>
        </dgm:presLayoutVars>
      </dgm:prSet>
      <dgm:spPr/>
    </dgm:pt>
    <dgm:pt modelId="{0FCFDB17-0C04-4D24-B2A2-49AF05258C8D}" type="pres">
      <dgm:prSet presAssocID="{D35051A0-B44E-45E3-817C-0B5474CFB83B}" presName="rootConnector" presStyleLbl="node2" presStyleIdx="2" presStyleCnt="4"/>
      <dgm:spPr/>
    </dgm:pt>
    <dgm:pt modelId="{7F1B35E8-19FD-4D5E-9346-9D60561A2920}" type="pres">
      <dgm:prSet presAssocID="{D35051A0-B44E-45E3-817C-0B5474CFB83B}" presName="hierChild4" presStyleCnt="0"/>
      <dgm:spPr/>
    </dgm:pt>
    <dgm:pt modelId="{EC8BDBCE-ABB9-4959-AEA2-1727C7924A50}" type="pres">
      <dgm:prSet presAssocID="{D35051A0-B44E-45E3-817C-0B5474CFB83B}" presName="hierChild5" presStyleCnt="0"/>
      <dgm:spPr/>
    </dgm:pt>
    <dgm:pt modelId="{C0FFF7FD-908B-410B-A30A-C75DC34757FF}" type="pres">
      <dgm:prSet presAssocID="{ACEBEBDB-34BC-4781-8098-8BE54EE3A870}" presName="Name37" presStyleLbl="parChTrans1D2" presStyleIdx="3" presStyleCnt="4"/>
      <dgm:spPr/>
    </dgm:pt>
    <dgm:pt modelId="{0439CCD3-8DC4-4836-8709-1B95090754F0}" type="pres">
      <dgm:prSet presAssocID="{9731B5C8-09FE-481A-8277-D74440AF30AD}" presName="hierRoot2" presStyleCnt="0">
        <dgm:presLayoutVars>
          <dgm:hierBranch val="init"/>
        </dgm:presLayoutVars>
      </dgm:prSet>
      <dgm:spPr/>
    </dgm:pt>
    <dgm:pt modelId="{E97384F6-5550-4538-95A1-055547106412}" type="pres">
      <dgm:prSet presAssocID="{9731B5C8-09FE-481A-8277-D74440AF30AD}" presName="rootComposite" presStyleCnt="0"/>
      <dgm:spPr/>
    </dgm:pt>
    <dgm:pt modelId="{B553B503-F64B-4B2D-85A4-04046827FA41}" type="pres">
      <dgm:prSet presAssocID="{9731B5C8-09FE-481A-8277-D74440AF30AD}" presName="rootText" presStyleLbl="node2" presStyleIdx="3" presStyleCnt="4">
        <dgm:presLayoutVars>
          <dgm:chPref val="3"/>
        </dgm:presLayoutVars>
      </dgm:prSet>
      <dgm:spPr/>
    </dgm:pt>
    <dgm:pt modelId="{DF5ED478-9E43-453F-86CE-7B97CF47C06D}" type="pres">
      <dgm:prSet presAssocID="{9731B5C8-09FE-481A-8277-D74440AF30AD}" presName="rootConnector" presStyleLbl="node2" presStyleIdx="3" presStyleCnt="4"/>
      <dgm:spPr/>
    </dgm:pt>
    <dgm:pt modelId="{238D3154-39DD-4910-AC20-40DB9DFBDD7A}" type="pres">
      <dgm:prSet presAssocID="{9731B5C8-09FE-481A-8277-D74440AF30AD}" presName="hierChild4" presStyleCnt="0"/>
      <dgm:spPr/>
    </dgm:pt>
    <dgm:pt modelId="{3B3669BC-E515-4BD2-9BB7-3F599D5C9D1E}" type="pres">
      <dgm:prSet presAssocID="{9731B5C8-09FE-481A-8277-D74440AF30AD}" presName="hierChild5" presStyleCnt="0"/>
      <dgm:spPr/>
    </dgm:pt>
    <dgm:pt modelId="{954DCBE9-67EF-4E54-8072-AF7A2945E65A}" type="pres">
      <dgm:prSet presAssocID="{8EEEABDA-88FA-4D5C-ACA6-2669B0A5310D}" presName="hierChild3" presStyleCnt="0"/>
      <dgm:spPr/>
    </dgm:pt>
  </dgm:ptLst>
  <dgm:cxnLst>
    <dgm:cxn modelId="{03863809-5348-4A2C-8E67-4293110834B4}" type="presOf" srcId="{EF8D57A1-50F9-4C61-8962-31380031D5BC}" destId="{B2578CFD-B21E-4DED-B0A9-9F4D6A7C5E8E}" srcOrd="1" destOrd="0" presId="urn:microsoft.com/office/officeart/2005/8/layout/orgChart1"/>
    <dgm:cxn modelId="{4133BD1C-D619-4049-A8FC-C7FCEEE996C2}" type="presOf" srcId="{8EEEABDA-88FA-4D5C-ACA6-2669B0A5310D}" destId="{4F621AFE-6B17-4F17-8930-246C773EF761}" srcOrd="1" destOrd="0" presId="urn:microsoft.com/office/officeart/2005/8/layout/orgChart1"/>
    <dgm:cxn modelId="{BF37A929-9CAD-4A41-B844-7F0DB98E46DF}" type="presOf" srcId="{AB41AA6F-B906-4732-89FC-91FC0355DCF0}" destId="{3C57BE39-A51E-46EC-A7B9-D8CDA8F46F8F}" srcOrd="0" destOrd="0" presId="urn:microsoft.com/office/officeart/2005/8/layout/orgChart1"/>
    <dgm:cxn modelId="{228A4036-FA1C-40E4-878A-533D324C5C3B}" type="presOf" srcId="{9731B5C8-09FE-481A-8277-D74440AF30AD}" destId="{DF5ED478-9E43-453F-86CE-7B97CF47C06D}" srcOrd="1" destOrd="0" presId="urn:microsoft.com/office/officeart/2005/8/layout/orgChart1"/>
    <dgm:cxn modelId="{5AB60D43-D9DC-424D-BF2B-1305B08DE059}" srcId="{8EEEABDA-88FA-4D5C-ACA6-2669B0A5310D}" destId="{9731B5C8-09FE-481A-8277-D74440AF30AD}" srcOrd="3" destOrd="0" parTransId="{ACEBEBDB-34BC-4781-8098-8BE54EE3A870}" sibTransId="{93F80DE0-036C-47E9-AB1A-7ED8986CA69E}"/>
    <dgm:cxn modelId="{9F206D65-4A16-454B-902A-1464C9C74700}" type="presOf" srcId="{D35051A0-B44E-45E3-817C-0B5474CFB83B}" destId="{498ADDE4-2D6B-4C80-861F-05BD460DC187}" srcOrd="0" destOrd="0" presId="urn:microsoft.com/office/officeart/2005/8/layout/orgChart1"/>
    <dgm:cxn modelId="{36A36348-A905-4E7C-BD9E-780106D71112}" type="presOf" srcId="{A1C4A83E-F8F1-479C-AA8C-8F3738DD0699}" destId="{4855C379-2ADB-4C4A-9747-146E71B24D61}" srcOrd="0" destOrd="0" presId="urn:microsoft.com/office/officeart/2005/8/layout/orgChart1"/>
    <dgm:cxn modelId="{91A3647D-8851-4DCA-96CE-79603D793D42}" type="presOf" srcId="{39BD441B-0B67-49D5-B53D-13F82D12132D}" destId="{5F72C293-7780-4018-A162-F5752781355D}" srcOrd="0" destOrd="0" presId="urn:microsoft.com/office/officeart/2005/8/layout/orgChart1"/>
    <dgm:cxn modelId="{336A4186-E1D3-4B0B-BCEB-92CF67A89073}" type="presOf" srcId="{AB41AA6F-B906-4732-89FC-91FC0355DCF0}" destId="{C75A3194-DA89-45F2-B8C9-92E5C9BDFFF1}" srcOrd="1" destOrd="0" presId="urn:microsoft.com/office/officeart/2005/8/layout/orgChart1"/>
    <dgm:cxn modelId="{B9AA0F89-F569-429B-B933-EE4414455E36}" type="presOf" srcId="{8EEEABDA-88FA-4D5C-ACA6-2669B0A5310D}" destId="{451B4A53-F22F-4718-AA29-BD7C2EA8C53D}" srcOrd="0" destOrd="0" presId="urn:microsoft.com/office/officeart/2005/8/layout/orgChart1"/>
    <dgm:cxn modelId="{DA3B048D-6BED-473A-B104-458FAB3294C3}" srcId="{8EEEABDA-88FA-4D5C-ACA6-2669B0A5310D}" destId="{D35051A0-B44E-45E3-817C-0B5474CFB83B}" srcOrd="2" destOrd="0" parTransId="{0EE8BE57-60D7-4291-9021-51245A25DB8F}" sibTransId="{43082DCD-1532-4AF7-9078-B92FEC411222}"/>
    <dgm:cxn modelId="{7B2AC998-9255-477C-BFCF-21EB8E9028DD}" type="presOf" srcId="{D35051A0-B44E-45E3-817C-0B5474CFB83B}" destId="{0FCFDB17-0C04-4D24-B2A2-49AF05258C8D}" srcOrd="1" destOrd="0" presId="urn:microsoft.com/office/officeart/2005/8/layout/orgChart1"/>
    <dgm:cxn modelId="{154E3B9F-2F74-4D8F-A68A-D6EABB37B4B6}" srcId="{8EEEABDA-88FA-4D5C-ACA6-2669B0A5310D}" destId="{EF8D57A1-50F9-4C61-8962-31380031D5BC}" srcOrd="0" destOrd="0" parTransId="{39BD441B-0B67-49D5-B53D-13F82D12132D}" sibTransId="{71A54163-7A79-4EEE-BADB-82AE05AAF2BD}"/>
    <dgm:cxn modelId="{C26F12AC-403B-4375-B38E-AE2A12A6FDDE}" type="presOf" srcId="{ACEBEBDB-34BC-4781-8098-8BE54EE3A870}" destId="{C0FFF7FD-908B-410B-A30A-C75DC34757FF}" srcOrd="0" destOrd="0" presId="urn:microsoft.com/office/officeart/2005/8/layout/orgChart1"/>
    <dgm:cxn modelId="{C0B494B1-5365-4AAA-A136-353097C0EB70}" type="presOf" srcId="{FCDB4034-C6E4-457E-A39E-F7D1487CB42C}" destId="{18C72DB8-1D17-4BEC-A025-7EA893545EB2}" srcOrd="0" destOrd="0" presId="urn:microsoft.com/office/officeart/2005/8/layout/orgChart1"/>
    <dgm:cxn modelId="{3129FEBA-DBA9-42D3-9607-0105E5DC6057}" type="presOf" srcId="{9731B5C8-09FE-481A-8277-D74440AF30AD}" destId="{B553B503-F64B-4B2D-85A4-04046827FA41}" srcOrd="0" destOrd="0" presId="urn:microsoft.com/office/officeart/2005/8/layout/orgChart1"/>
    <dgm:cxn modelId="{8EE13BCB-C870-4E65-890E-71FF34C8A7EC}" srcId="{A1C4A83E-F8F1-479C-AA8C-8F3738DD0699}" destId="{8EEEABDA-88FA-4D5C-ACA6-2669B0A5310D}" srcOrd="0" destOrd="0" parTransId="{CFE13F25-7AEF-455E-96AD-E3F83BCF1098}" sibTransId="{F3D225EE-9E82-4E0A-9FCE-179C9B599BC0}"/>
    <dgm:cxn modelId="{15F578E1-E8DA-456A-90A9-63FA95B0167D}" srcId="{8EEEABDA-88FA-4D5C-ACA6-2669B0A5310D}" destId="{AB41AA6F-B906-4732-89FC-91FC0355DCF0}" srcOrd="1" destOrd="0" parTransId="{FCDB4034-C6E4-457E-A39E-F7D1487CB42C}" sibTransId="{D8E2CA91-195E-4070-8373-0F4985E962B2}"/>
    <dgm:cxn modelId="{ADDDADE4-2FA9-4AC1-BEAA-32C426130BFE}" type="presOf" srcId="{EF8D57A1-50F9-4C61-8962-31380031D5BC}" destId="{234609C6-B1FE-4105-BF67-B8B2D6297D8E}" srcOrd="0" destOrd="0" presId="urn:microsoft.com/office/officeart/2005/8/layout/orgChart1"/>
    <dgm:cxn modelId="{8D8D61FA-671E-47B9-A5EB-AB61BC14F774}" type="presOf" srcId="{0EE8BE57-60D7-4291-9021-51245A25DB8F}" destId="{FC3C6AB4-8D70-409B-8252-763A537276DA}" srcOrd="0" destOrd="0" presId="urn:microsoft.com/office/officeart/2005/8/layout/orgChart1"/>
    <dgm:cxn modelId="{AF4142E7-92CD-408F-BF52-1529C3B3D967}" type="presParOf" srcId="{4855C379-2ADB-4C4A-9747-146E71B24D61}" destId="{02E7B8C5-3F42-4E2E-A4C5-B9694E75B91D}" srcOrd="0" destOrd="0" presId="urn:microsoft.com/office/officeart/2005/8/layout/orgChart1"/>
    <dgm:cxn modelId="{A6AF1DDE-6EF3-456E-879B-76894B1654E7}" type="presParOf" srcId="{02E7B8C5-3F42-4E2E-A4C5-B9694E75B91D}" destId="{9032EEB6-F79E-4252-841B-00EF5DDD1295}" srcOrd="0" destOrd="0" presId="urn:microsoft.com/office/officeart/2005/8/layout/orgChart1"/>
    <dgm:cxn modelId="{9CBB8D05-FDB3-4216-BA02-F6DD42D32FBB}" type="presParOf" srcId="{9032EEB6-F79E-4252-841B-00EF5DDD1295}" destId="{451B4A53-F22F-4718-AA29-BD7C2EA8C53D}" srcOrd="0" destOrd="0" presId="urn:microsoft.com/office/officeart/2005/8/layout/orgChart1"/>
    <dgm:cxn modelId="{737BBABC-EB95-440C-8FCB-FC46A0C240AC}" type="presParOf" srcId="{9032EEB6-F79E-4252-841B-00EF5DDD1295}" destId="{4F621AFE-6B17-4F17-8930-246C773EF761}" srcOrd="1" destOrd="0" presId="urn:microsoft.com/office/officeart/2005/8/layout/orgChart1"/>
    <dgm:cxn modelId="{EA4A0BD6-3E03-4266-BD4E-F3E59BB4BE22}" type="presParOf" srcId="{02E7B8C5-3F42-4E2E-A4C5-B9694E75B91D}" destId="{A0500118-DECD-4CA6-BBCC-9F52DB219C1A}" srcOrd="1" destOrd="0" presId="urn:microsoft.com/office/officeart/2005/8/layout/orgChart1"/>
    <dgm:cxn modelId="{65B94BF7-7130-46DF-9191-E2078435A82A}" type="presParOf" srcId="{A0500118-DECD-4CA6-BBCC-9F52DB219C1A}" destId="{5F72C293-7780-4018-A162-F5752781355D}" srcOrd="0" destOrd="0" presId="urn:microsoft.com/office/officeart/2005/8/layout/orgChart1"/>
    <dgm:cxn modelId="{8AC8BB59-EADD-4867-A5C9-EC0975523FF5}" type="presParOf" srcId="{A0500118-DECD-4CA6-BBCC-9F52DB219C1A}" destId="{A61B2199-8B36-4CE7-9521-C2B6B436517F}" srcOrd="1" destOrd="0" presId="urn:microsoft.com/office/officeart/2005/8/layout/orgChart1"/>
    <dgm:cxn modelId="{26E31B48-D094-423E-8846-B01DB6A920D9}" type="presParOf" srcId="{A61B2199-8B36-4CE7-9521-C2B6B436517F}" destId="{272716D4-DF7C-4AB3-9964-B87F9AC50EC5}" srcOrd="0" destOrd="0" presId="urn:microsoft.com/office/officeart/2005/8/layout/orgChart1"/>
    <dgm:cxn modelId="{46D19369-9B95-4ECA-A121-2ADFB0D04D85}" type="presParOf" srcId="{272716D4-DF7C-4AB3-9964-B87F9AC50EC5}" destId="{234609C6-B1FE-4105-BF67-B8B2D6297D8E}" srcOrd="0" destOrd="0" presId="urn:microsoft.com/office/officeart/2005/8/layout/orgChart1"/>
    <dgm:cxn modelId="{A34A66A8-64FD-46D5-B0FC-37A43012E5F9}" type="presParOf" srcId="{272716D4-DF7C-4AB3-9964-B87F9AC50EC5}" destId="{B2578CFD-B21E-4DED-B0A9-9F4D6A7C5E8E}" srcOrd="1" destOrd="0" presId="urn:microsoft.com/office/officeart/2005/8/layout/orgChart1"/>
    <dgm:cxn modelId="{0DC62BB1-3817-4D68-AC29-396C9EE1EC3F}" type="presParOf" srcId="{A61B2199-8B36-4CE7-9521-C2B6B436517F}" destId="{639E726D-6265-4607-A2AD-A4E9890ED651}" srcOrd="1" destOrd="0" presId="urn:microsoft.com/office/officeart/2005/8/layout/orgChart1"/>
    <dgm:cxn modelId="{3DA3333B-4ED7-43D3-87C6-51B4A1BFC527}" type="presParOf" srcId="{A61B2199-8B36-4CE7-9521-C2B6B436517F}" destId="{B7866FE9-04B0-4DCA-8998-972D1BCF28CB}" srcOrd="2" destOrd="0" presId="urn:microsoft.com/office/officeart/2005/8/layout/orgChart1"/>
    <dgm:cxn modelId="{819D0CC0-9904-4395-8B22-3A320059021E}" type="presParOf" srcId="{A0500118-DECD-4CA6-BBCC-9F52DB219C1A}" destId="{18C72DB8-1D17-4BEC-A025-7EA893545EB2}" srcOrd="2" destOrd="0" presId="urn:microsoft.com/office/officeart/2005/8/layout/orgChart1"/>
    <dgm:cxn modelId="{B02BC20A-78B0-4EAA-B948-E65F96B05826}" type="presParOf" srcId="{A0500118-DECD-4CA6-BBCC-9F52DB219C1A}" destId="{0921F19A-8380-4453-BC94-0D3ABFC9C392}" srcOrd="3" destOrd="0" presId="urn:microsoft.com/office/officeart/2005/8/layout/orgChart1"/>
    <dgm:cxn modelId="{242520D6-C733-4A75-850D-FE268D7D1D64}" type="presParOf" srcId="{0921F19A-8380-4453-BC94-0D3ABFC9C392}" destId="{72A4BB06-193C-4478-A4B7-33BF70508934}" srcOrd="0" destOrd="0" presId="urn:microsoft.com/office/officeart/2005/8/layout/orgChart1"/>
    <dgm:cxn modelId="{6AE764DB-0A94-4CF4-9747-13E963C23F82}" type="presParOf" srcId="{72A4BB06-193C-4478-A4B7-33BF70508934}" destId="{3C57BE39-A51E-46EC-A7B9-D8CDA8F46F8F}" srcOrd="0" destOrd="0" presId="urn:microsoft.com/office/officeart/2005/8/layout/orgChart1"/>
    <dgm:cxn modelId="{74B798CD-7317-4D9E-A0F7-98B7241962A2}" type="presParOf" srcId="{72A4BB06-193C-4478-A4B7-33BF70508934}" destId="{C75A3194-DA89-45F2-B8C9-92E5C9BDFFF1}" srcOrd="1" destOrd="0" presId="urn:microsoft.com/office/officeart/2005/8/layout/orgChart1"/>
    <dgm:cxn modelId="{A0F792BD-F0C5-423C-8677-CC7CCD9F16F2}" type="presParOf" srcId="{0921F19A-8380-4453-BC94-0D3ABFC9C392}" destId="{76233825-81D3-492D-8E43-5AAD54E6461D}" srcOrd="1" destOrd="0" presId="urn:microsoft.com/office/officeart/2005/8/layout/orgChart1"/>
    <dgm:cxn modelId="{3157A3D5-0D48-45CA-A378-8ADE43F9AD44}" type="presParOf" srcId="{0921F19A-8380-4453-BC94-0D3ABFC9C392}" destId="{38713025-2615-4E7D-84C1-0A3E0F1C76BB}" srcOrd="2" destOrd="0" presId="urn:microsoft.com/office/officeart/2005/8/layout/orgChart1"/>
    <dgm:cxn modelId="{975FD9DC-6BBD-471C-BCDB-1C359E48E3C5}" type="presParOf" srcId="{A0500118-DECD-4CA6-BBCC-9F52DB219C1A}" destId="{FC3C6AB4-8D70-409B-8252-763A537276DA}" srcOrd="4" destOrd="0" presId="urn:microsoft.com/office/officeart/2005/8/layout/orgChart1"/>
    <dgm:cxn modelId="{A0942BA2-9D5A-432B-A7CB-9C46D7067EED}" type="presParOf" srcId="{A0500118-DECD-4CA6-BBCC-9F52DB219C1A}" destId="{C87CF1A0-3395-4F73-9603-F132C2F826AD}" srcOrd="5" destOrd="0" presId="urn:microsoft.com/office/officeart/2005/8/layout/orgChart1"/>
    <dgm:cxn modelId="{F3969BBA-780F-4011-B10C-B7B8F58FFD39}" type="presParOf" srcId="{C87CF1A0-3395-4F73-9603-F132C2F826AD}" destId="{46F58DF5-E6D9-46F8-9082-22FBDAC22DD6}" srcOrd="0" destOrd="0" presId="urn:microsoft.com/office/officeart/2005/8/layout/orgChart1"/>
    <dgm:cxn modelId="{E456710E-7712-4270-B940-7C9A53E937EC}" type="presParOf" srcId="{46F58DF5-E6D9-46F8-9082-22FBDAC22DD6}" destId="{498ADDE4-2D6B-4C80-861F-05BD460DC187}" srcOrd="0" destOrd="0" presId="urn:microsoft.com/office/officeart/2005/8/layout/orgChart1"/>
    <dgm:cxn modelId="{9C116BEA-0069-4BCC-984B-95D519816ECA}" type="presParOf" srcId="{46F58DF5-E6D9-46F8-9082-22FBDAC22DD6}" destId="{0FCFDB17-0C04-4D24-B2A2-49AF05258C8D}" srcOrd="1" destOrd="0" presId="urn:microsoft.com/office/officeart/2005/8/layout/orgChart1"/>
    <dgm:cxn modelId="{4BF6A1F7-BCD0-4ECB-89B3-FFE3B80657D1}" type="presParOf" srcId="{C87CF1A0-3395-4F73-9603-F132C2F826AD}" destId="{7F1B35E8-19FD-4D5E-9346-9D60561A2920}" srcOrd="1" destOrd="0" presId="urn:microsoft.com/office/officeart/2005/8/layout/orgChart1"/>
    <dgm:cxn modelId="{A3A8223D-6EE8-4ABB-A0EA-5E6D79FF2B88}" type="presParOf" srcId="{C87CF1A0-3395-4F73-9603-F132C2F826AD}" destId="{EC8BDBCE-ABB9-4959-AEA2-1727C7924A50}" srcOrd="2" destOrd="0" presId="urn:microsoft.com/office/officeart/2005/8/layout/orgChart1"/>
    <dgm:cxn modelId="{F7442BA3-34A1-4158-AD72-3F9F46F77406}" type="presParOf" srcId="{A0500118-DECD-4CA6-BBCC-9F52DB219C1A}" destId="{C0FFF7FD-908B-410B-A30A-C75DC34757FF}" srcOrd="6" destOrd="0" presId="urn:microsoft.com/office/officeart/2005/8/layout/orgChart1"/>
    <dgm:cxn modelId="{E95FBC76-6671-4C8D-B209-8610D17EA7A6}" type="presParOf" srcId="{A0500118-DECD-4CA6-BBCC-9F52DB219C1A}" destId="{0439CCD3-8DC4-4836-8709-1B95090754F0}" srcOrd="7" destOrd="0" presId="urn:microsoft.com/office/officeart/2005/8/layout/orgChart1"/>
    <dgm:cxn modelId="{85B408CE-A062-4A94-B56E-2586BF7E7265}" type="presParOf" srcId="{0439CCD3-8DC4-4836-8709-1B95090754F0}" destId="{E97384F6-5550-4538-95A1-055547106412}" srcOrd="0" destOrd="0" presId="urn:microsoft.com/office/officeart/2005/8/layout/orgChart1"/>
    <dgm:cxn modelId="{77FD57C6-7B12-4F06-A46D-43191C31AFBB}" type="presParOf" srcId="{E97384F6-5550-4538-95A1-055547106412}" destId="{B553B503-F64B-4B2D-85A4-04046827FA41}" srcOrd="0" destOrd="0" presId="urn:microsoft.com/office/officeart/2005/8/layout/orgChart1"/>
    <dgm:cxn modelId="{6E9B7678-2D9F-4957-93E9-9BF3737A4E37}" type="presParOf" srcId="{E97384F6-5550-4538-95A1-055547106412}" destId="{DF5ED478-9E43-453F-86CE-7B97CF47C06D}" srcOrd="1" destOrd="0" presId="urn:microsoft.com/office/officeart/2005/8/layout/orgChart1"/>
    <dgm:cxn modelId="{10E4DA34-56A5-423A-B6ED-062CB8CA990D}" type="presParOf" srcId="{0439CCD3-8DC4-4836-8709-1B95090754F0}" destId="{238D3154-39DD-4910-AC20-40DB9DFBDD7A}" srcOrd="1" destOrd="0" presId="urn:microsoft.com/office/officeart/2005/8/layout/orgChart1"/>
    <dgm:cxn modelId="{7810C97E-D485-45D2-A98B-0BFDBD73AB82}" type="presParOf" srcId="{0439CCD3-8DC4-4836-8709-1B95090754F0}" destId="{3B3669BC-E515-4BD2-9BB7-3F599D5C9D1E}" srcOrd="2" destOrd="0" presId="urn:microsoft.com/office/officeart/2005/8/layout/orgChart1"/>
    <dgm:cxn modelId="{9A93BEFC-C3AB-4742-A7BB-8ADDEEC4CE4A}" type="presParOf" srcId="{02E7B8C5-3F42-4E2E-A4C5-B9694E75B91D}" destId="{954DCBE9-67EF-4E54-8072-AF7A2945E65A}" srcOrd="2" destOrd="0" presId="urn:microsoft.com/office/officeart/2005/8/layout/orgChar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92C26-F322-4182-9552-B339D18CC5E5}">
      <dsp:nvSpPr>
        <dsp:cNvPr id="0" name=""/>
        <dsp:cNvSpPr/>
      </dsp:nvSpPr>
      <dsp:spPr>
        <a:xfrm>
          <a:off x="4321" y="3196141"/>
          <a:ext cx="1802561" cy="901280"/>
        </a:xfrm>
        <a:prstGeom prst="rect">
          <a:avLst/>
        </a:prstGeom>
        <a:gradFill rotWithShape="0">
          <a:gsLst>
            <a:gs pos="0">
              <a:schemeClr val="accent4">
                <a:shade val="60000"/>
                <a:hueOff val="0"/>
                <a:satOff val="0"/>
                <a:lumOff val="0"/>
                <a:alphaOff val="0"/>
                <a:lumMod val="110000"/>
                <a:satMod val="105000"/>
                <a:tint val="67000"/>
              </a:schemeClr>
            </a:gs>
            <a:gs pos="50000">
              <a:schemeClr val="accent4">
                <a:shade val="60000"/>
                <a:hueOff val="0"/>
                <a:satOff val="0"/>
                <a:lumOff val="0"/>
                <a:alphaOff val="0"/>
                <a:lumMod val="105000"/>
                <a:satMod val="103000"/>
                <a:tint val="73000"/>
              </a:schemeClr>
            </a:gs>
            <a:gs pos="100000">
              <a:schemeClr val="accent4">
                <a:shade val="6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Arial" panose="020B0604020202020204"/>
            </a:rPr>
            <a:t>We Strive for Excellence</a:t>
          </a:r>
          <a:endParaRPr lang="en-US" sz="1900" b="1" kern="1200"/>
        </a:p>
      </dsp:txBody>
      <dsp:txXfrm>
        <a:off x="4321" y="3196141"/>
        <a:ext cx="1802561" cy="901280"/>
      </dsp:txXfrm>
    </dsp:sp>
    <dsp:sp modelId="{7FF95687-24CC-4847-8452-3A1B543569EB}">
      <dsp:nvSpPr>
        <dsp:cNvPr id="0" name=""/>
        <dsp:cNvSpPr/>
      </dsp:nvSpPr>
      <dsp:spPr>
        <a:xfrm>
          <a:off x="2185420" y="3196141"/>
          <a:ext cx="1802561" cy="901280"/>
        </a:xfrm>
        <a:prstGeom prst="rect">
          <a:avLst/>
        </a:prstGeom>
        <a:gradFill rotWithShape="0">
          <a:gsLst>
            <a:gs pos="0">
              <a:schemeClr val="accent4">
                <a:shade val="60000"/>
                <a:hueOff val="0"/>
                <a:satOff val="0"/>
                <a:lumOff val="0"/>
                <a:alphaOff val="0"/>
                <a:lumMod val="110000"/>
                <a:satMod val="105000"/>
                <a:tint val="67000"/>
              </a:schemeClr>
            </a:gs>
            <a:gs pos="50000">
              <a:schemeClr val="accent4">
                <a:shade val="60000"/>
                <a:hueOff val="0"/>
                <a:satOff val="0"/>
                <a:lumOff val="0"/>
                <a:alphaOff val="0"/>
                <a:lumMod val="105000"/>
                <a:satMod val="103000"/>
                <a:tint val="73000"/>
              </a:schemeClr>
            </a:gs>
            <a:gs pos="100000">
              <a:schemeClr val="accent4">
                <a:shade val="6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Arial" panose="020B0604020202020204"/>
            </a:rPr>
            <a:t>We Champion Innovation</a:t>
          </a:r>
          <a:endParaRPr lang="en-US" sz="1900" b="1" kern="1200"/>
        </a:p>
      </dsp:txBody>
      <dsp:txXfrm>
        <a:off x="2185420" y="3196141"/>
        <a:ext cx="1802561" cy="901280"/>
      </dsp:txXfrm>
    </dsp:sp>
    <dsp:sp modelId="{5C83B989-F44E-4AC9-AAAD-ABD22B0719DC}">
      <dsp:nvSpPr>
        <dsp:cNvPr id="0" name=""/>
        <dsp:cNvSpPr/>
      </dsp:nvSpPr>
      <dsp:spPr>
        <a:xfrm>
          <a:off x="4366519" y="3196141"/>
          <a:ext cx="1802561" cy="901280"/>
        </a:xfrm>
        <a:prstGeom prst="rect">
          <a:avLst/>
        </a:prstGeom>
        <a:gradFill rotWithShape="0">
          <a:gsLst>
            <a:gs pos="0">
              <a:schemeClr val="accent4">
                <a:shade val="60000"/>
                <a:hueOff val="0"/>
                <a:satOff val="0"/>
                <a:lumOff val="0"/>
                <a:alphaOff val="0"/>
                <a:lumMod val="110000"/>
                <a:satMod val="105000"/>
                <a:tint val="67000"/>
              </a:schemeClr>
            </a:gs>
            <a:gs pos="50000">
              <a:schemeClr val="accent4">
                <a:shade val="60000"/>
                <a:hueOff val="0"/>
                <a:satOff val="0"/>
                <a:lumOff val="0"/>
                <a:alphaOff val="0"/>
                <a:lumMod val="105000"/>
                <a:satMod val="103000"/>
                <a:tint val="73000"/>
              </a:schemeClr>
            </a:gs>
            <a:gs pos="100000">
              <a:schemeClr val="accent4">
                <a:shade val="6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Arial" panose="020B0604020202020204"/>
            </a:rPr>
            <a:t>We Are Responsible Stewards</a:t>
          </a:r>
          <a:endParaRPr lang="en-US" sz="1900" b="1" kern="1200"/>
        </a:p>
      </dsp:txBody>
      <dsp:txXfrm>
        <a:off x="4366519" y="3196141"/>
        <a:ext cx="1802561" cy="901280"/>
      </dsp:txXfrm>
    </dsp:sp>
    <dsp:sp modelId="{451B4A53-F22F-4718-AA29-BD7C2EA8C53D}">
      <dsp:nvSpPr>
        <dsp:cNvPr id="0" name=""/>
        <dsp:cNvSpPr/>
      </dsp:nvSpPr>
      <dsp:spPr>
        <a:xfrm>
          <a:off x="6547618" y="3196141"/>
          <a:ext cx="1802561" cy="901280"/>
        </a:xfrm>
        <a:prstGeom prst="rect">
          <a:avLst/>
        </a:prstGeom>
        <a:gradFill rotWithShape="0">
          <a:gsLst>
            <a:gs pos="0">
              <a:schemeClr val="accent4">
                <a:shade val="60000"/>
                <a:hueOff val="0"/>
                <a:satOff val="0"/>
                <a:lumOff val="0"/>
                <a:alphaOff val="0"/>
                <a:lumMod val="110000"/>
                <a:satMod val="105000"/>
                <a:tint val="67000"/>
              </a:schemeClr>
            </a:gs>
            <a:gs pos="50000">
              <a:schemeClr val="accent4">
                <a:shade val="60000"/>
                <a:hueOff val="0"/>
                <a:satOff val="0"/>
                <a:lumOff val="0"/>
                <a:alphaOff val="0"/>
                <a:lumMod val="105000"/>
                <a:satMod val="103000"/>
                <a:tint val="73000"/>
              </a:schemeClr>
            </a:gs>
            <a:gs pos="100000">
              <a:schemeClr val="accent4">
                <a:shade val="6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b="1" kern="1200">
              <a:latin typeface="Arial" panose="020B0604020202020204"/>
            </a:rPr>
            <a:t>We Celebrate Collaboration</a:t>
          </a:r>
          <a:r>
            <a:rPr lang="en-US" sz="1900" kern="1200">
              <a:solidFill>
                <a:srgbClr val="000000"/>
              </a:solidFill>
              <a:latin typeface="Arial"/>
              <a:cs typeface="Arial"/>
            </a:rPr>
            <a:t>  </a:t>
          </a:r>
          <a:endParaRPr lang="en-US" sz="1900" b="1" kern="1200"/>
        </a:p>
      </dsp:txBody>
      <dsp:txXfrm>
        <a:off x="6547618" y="3196141"/>
        <a:ext cx="1802561" cy="901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353ED-3E1F-4E47-BBE2-D48E4D51D1CD}">
      <dsp:nvSpPr>
        <dsp:cNvPr id="0" name=""/>
        <dsp:cNvSpPr/>
      </dsp:nvSpPr>
      <dsp:spPr>
        <a:xfrm>
          <a:off x="4177250" y="3496597"/>
          <a:ext cx="3461376" cy="300367"/>
        </a:xfrm>
        <a:custGeom>
          <a:avLst/>
          <a:gdLst/>
          <a:ahLst/>
          <a:cxnLst/>
          <a:rect l="0" t="0" r="0" b="0"/>
          <a:pathLst>
            <a:path>
              <a:moveTo>
                <a:pt x="0" y="0"/>
              </a:moveTo>
              <a:lnTo>
                <a:pt x="0" y="150183"/>
              </a:lnTo>
              <a:lnTo>
                <a:pt x="3461376" y="150183"/>
              </a:lnTo>
              <a:lnTo>
                <a:pt x="3461376" y="300367"/>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00FD6D-30D6-4F74-91EC-FAAC9F2BC33E}">
      <dsp:nvSpPr>
        <dsp:cNvPr id="0" name=""/>
        <dsp:cNvSpPr/>
      </dsp:nvSpPr>
      <dsp:spPr>
        <a:xfrm>
          <a:off x="4177250" y="3496597"/>
          <a:ext cx="1730688" cy="300367"/>
        </a:xfrm>
        <a:custGeom>
          <a:avLst/>
          <a:gdLst/>
          <a:ahLst/>
          <a:cxnLst/>
          <a:rect l="0" t="0" r="0" b="0"/>
          <a:pathLst>
            <a:path>
              <a:moveTo>
                <a:pt x="0" y="0"/>
              </a:moveTo>
              <a:lnTo>
                <a:pt x="0" y="150183"/>
              </a:lnTo>
              <a:lnTo>
                <a:pt x="1730688" y="150183"/>
              </a:lnTo>
              <a:lnTo>
                <a:pt x="1730688" y="300367"/>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E77810-5F8A-4C65-97AE-04C6DEE6F418}">
      <dsp:nvSpPr>
        <dsp:cNvPr id="0" name=""/>
        <dsp:cNvSpPr/>
      </dsp:nvSpPr>
      <dsp:spPr>
        <a:xfrm>
          <a:off x="4131530" y="3496597"/>
          <a:ext cx="91440" cy="300367"/>
        </a:xfrm>
        <a:custGeom>
          <a:avLst/>
          <a:gdLst/>
          <a:ahLst/>
          <a:cxnLst/>
          <a:rect l="0" t="0" r="0" b="0"/>
          <a:pathLst>
            <a:path>
              <a:moveTo>
                <a:pt x="45720" y="0"/>
              </a:moveTo>
              <a:lnTo>
                <a:pt x="45720" y="300367"/>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0127A0-DFE1-48BB-8A86-63F7924BDF6E}">
      <dsp:nvSpPr>
        <dsp:cNvPr id="0" name=""/>
        <dsp:cNvSpPr/>
      </dsp:nvSpPr>
      <dsp:spPr>
        <a:xfrm>
          <a:off x="2446562" y="3496597"/>
          <a:ext cx="1730688" cy="300367"/>
        </a:xfrm>
        <a:custGeom>
          <a:avLst/>
          <a:gdLst/>
          <a:ahLst/>
          <a:cxnLst/>
          <a:rect l="0" t="0" r="0" b="0"/>
          <a:pathLst>
            <a:path>
              <a:moveTo>
                <a:pt x="1730688" y="0"/>
              </a:moveTo>
              <a:lnTo>
                <a:pt x="1730688" y="150183"/>
              </a:lnTo>
              <a:lnTo>
                <a:pt x="0" y="150183"/>
              </a:lnTo>
              <a:lnTo>
                <a:pt x="0" y="300367"/>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8D3035-8D09-48DB-B1C6-812EC32D12B5}">
      <dsp:nvSpPr>
        <dsp:cNvPr id="0" name=""/>
        <dsp:cNvSpPr/>
      </dsp:nvSpPr>
      <dsp:spPr>
        <a:xfrm>
          <a:off x="715874" y="3496597"/>
          <a:ext cx="3461376" cy="300367"/>
        </a:xfrm>
        <a:custGeom>
          <a:avLst/>
          <a:gdLst/>
          <a:ahLst/>
          <a:cxnLst/>
          <a:rect l="0" t="0" r="0" b="0"/>
          <a:pathLst>
            <a:path>
              <a:moveTo>
                <a:pt x="3461376" y="0"/>
              </a:moveTo>
              <a:lnTo>
                <a:pt x="3461376" y="150183"/>
              </a:lnTo>
              <a:lnTo>
                <a:pt x="0" y="150183"/>
              </a:lnTo>
              <a:lnTo>
                <a:pt x="0" y="300367"/>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792C26-F322-4182-9552-B339D18CC5E5}">
      <dsp:nvSpPr>
        <dsp:cNvPr id="0" name=""/>
        <dsp:cNvSpPr/>
      </dsp:nvSpPr>
      <dsp:spPr>
        <a:xfrm>
          <a:off x="3462090" y="2781437"/>
          <a:ext cx="1430320" cy="715160"/>
        </a:xfrm>
        <a:prstGeom prst="rect">
          <a:avLst/>
        </a:prstGeom>
        <a:gradFill rotWithShape="0">
          <a:gsLst>
            <a:gs pos="0">
              <a:schemeClr val="accent4">
                <a:shade val="60000"/>
                <a:hueOff val="0"/>
                <a:satOff val="0"/>
                <a:lumOff val="0"/>
                <a:alphaOff val="0"/>
                <a:lumMod val="110000"/>
                <a:satMod val="105000"/>
                <a:tint val="67000"/>
              </a:schemeClr>
            </a:gs>
            <a:gs pos="50000">
              <a:schemeClr val="accent4">
                <a:shade val="60000"/>
                <a:hueOff val="0"/>
                <a:satOff val="0"/>
                <a:lumOff val="0"/>
                <a:alphaOff val="0"/>
                <a:lumMod val="105000"/>
                <a:satMod val="103000"/>
                <a:tint val="73000"/>
              </a:schemeClr>
            </a:gs>
            <a:gs pos="100000">
              <a:schemeClr val="accent4">
                <a:shade val="6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b="1" kern="1200">
              <a:latin typeface="Arial" panose="020B0604020202020204"/>
            </a:rPr>
            <a:t>We Strive for Excellence</a:t>
          </a:r>
          <a:endParaRPr lang="en-US" sz="1300" b="1" kern="1200"/>
        </a:p>
      </dsp:txBody>
      <dsp:txXfrm>
        <a:off x="3462090" y="2781437"/>
        <a:ext cx="1430320" cy="715160"/>
      </dsp:txXfrm>
    </dsp:sp>
    <dsp:sp modelId="{9DDFDB95-F377-4CFB-8865-3FC9C1E72C4D}">
      <dsp:nvSpPr>
        <dsp:cNvPr id="0" name=""/>
        <dsp:cNvSpPr/>
      </dsp:nvSpPr>
      <dsp:spPr>
        <a:xfrm>
          <a:off x="713" y="3796965"/>
          <a:ext cx="1430320" cy="715160"/>
        </a:xfrm>
        <a:prstGeom prst="rect">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solidFill>
                <a:srgbClr val="000000"/>
              </a:solidFill>
              <a:latin typeface="Arial"/>
              <a:cs typeface="Arial"/>
            </a:rPr>
            <a:t>Data and Automation</a:t>
          </a:r>
          <a:endParaRPr lang="en-US" sz="1300" b="1" kern="1200">
            <a:latin typeface="Arial"/>
            <a:cs typeface="Arial"/>
          </a:endParaRPr>
        </a:p>
      </dsp:txBody>
      <dsp:txXfrm>
        <a:off x="713" y="3796965"/>
        <a:ext cx="1430320" cy="715160"/>
      </dsp:txXfrm>
    </dsp:sp>
    <dsp:sp modelId="{DFF4E89F-545F-4E75-B7C6-C53D11700C85}">
      <dsp:nvSpPr>
        <dsp:cNvPr id="0" name=""/>
        <dsp:cNvSpPr/>
      </dsp:nvSpPr>
      <dsp:spPr>
        <a:xfrm>
          <a:off x="1731402" y="3796965"/>
          <a:ext cx="1430320" cy="715160"/>
        </a:xfrm>
        <a:prstGeom prst="rect">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solidFill>
                <a:srgbClr val="000000"/>
              </a:solidFill>
              <a:latin typeface="Arial"/>
              <a:cs typeface="Arial"/>
            </a:rPr>
            <a:t>Operations</a:t>
          </a:r>
          <a:endParaRPr lang="en-US" sz="1300" kern="1200">
            <a:latin typeface="Arial"/>
            <a:cs typeface="Arial"/>
          </a:endParaRPr>
        </a:p>
      </dsp:txBody>
      <dsp:txXfrm>
        <a:off x="1731402" y="3796965"/>
        <a:ext cx="1430320" cy="715160"/>
      </dsp:txXfrm>
    </dsp:sp>
    <dsp:sp modelId="{60984DC2-9C55-44A6-B2FC-4B49272B8EDE}">
      <dsp:nvSpPr>
        <dsp:cNvPr id="0" name=""/>
        <dsp:cNvSpPr/>
      </dsp:nvSpPr>
      <dsp:spPr>
        <a:xfrm>
          <a:off x="3462090" y="3796965"/>
          <a:ext cx="1430320" cy="715160"/>
        </a:xfrm>
        <a:prstGeom prst="rect">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solidFill>
                <a:srgbClr val="000000"/>
              </a:solidFill>
              <a:latin typeface="Arial"/>
              <a:cs typeface="Arial"/>
            </a:rPr>
            <a:t>Construction </a:t>
          </a:r>
          <a:endParaRPr lang="en-US" sz="1300" kern="1200">
            <a:latin typeface="Arial"/>
            <a:cs typeface="Arial"/>
          </a:endParaRPr>
        </a:p>
      </dsp:txBody>
      <dsp:txXfrm>
        <a:off x="3462090" y="3796965"/>
        <a:ext cx="1430320" cy="715160"/>
      </dsp:txXfrm>
    </dsp:sp>
    <dsp:sp modelId="{000BB22B-2D59-4D6B-9BB5-585249F8FAF4}">
      <dsp:nvSpPr>
        <dsp:cNvPr id="0" name=""/>
        <dsp:cNvSpPr/>
      </dsp:nvSpPr>
      <dsp:spPr>
        <a:xfrm>
          <a:off x="5192778" y="3796965"/>
          <a:ext cx="1430320" cy="715160"/>
        </a:xfrm>
        <a:prstGeom prst="rect">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solidFill>
                <a:srgbClr val="000000"/>
              </a:solidFill>
              <a:latin typeface="Arial"/>
              <a:cs typeface="Arial"/>
            </a:rPr>
            <a:t>Training</a:t>
          </a:r>
          <a:endParaRPr lang="en-US" sz="1300" kern="1200">
            <a:latin typeface="Arial"/>
            <a:cs typeface="Arial"/>
          </a:endParaRPr>
        </a:p>
      </dsp:txBody>
      <dsp:txXfrm>
        <a:off x="5192778" y="3796965"/>
        <a:ext cx="1430320" cy="715160"/>
      </dsp:txXfrm>
    </dsp:sp>
    <dsp:sp modelId="{B7F638CA-5C2A-4B99-8625-E8AA68A88C10}">
      <dsp:nvSpPr>
        <dsp:cNvPr id="0" name=""/>
        <dsp:cNvSpPr/>
      </dsp:nvSpPr>
      <dsp:spPr>
        <a:xfrm>
          <a:off x="6923466" y="3796965"/>
          <a:ext cx="1430320" cy="715160"/>
        </a:xfrm>
        <a:prstGeom prst="rect">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a:solidFill>
                <a:srgbClr val="000000"/>
              </a:solidFill>
              <a:latin typeface="Arial"/>
              <a:cs typeface="Arial"/>
            </a:rPr>
            <a:t>Apprentice/Trades</a:t>
          </a:r>
          <a:r>
            <a:rPr lang="en-US" sz="1300" kern="1200">
              <a:latin typeface="Arial"/>
              <a:cs typeface="Arial"/>
            </a:rPr>
            <a:t> Trainee Program</a:t>
          </a:r>
          <a:r>
            <a:rPr lang="en-US" sz="1300" kern="1200">
              <a:latin typeface="Arial" panose="020B0604020202020204"/>
            </a:rPr>
            <a:t> </a:t>
          </a:r>
          <a:endParaRPr lang="en-US" sz="1300" kern="1200"/>
        </a:p>
      </dsp:txBody>
      <dsp:txXfrm>
        <a:off x="6923466" y="3796965"/>
        <a:ext cx="1430320" cy="715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3B6A1-A4B0-466A-9108-087D0C813BA9}">
      <dsp:nvSpPr>
        <dsp:cNvPr id="0" name=""/>
        <dsp:cNvSpPr/>
      </dsp:nvSpPr>
      <dsp:spPr>
        <a:xfrm>
          <a:off x="4177250" y="3457512"/>
          <a:ext cx="3271648" cy="378537"/>
        </a:xfrm>
        <a:custGeom>
          <a:avLst/>
          <a:gdLst/>
          <a:ahLst/>
          <a:cxnLst/>
          <a:rect l="0" t="0" r="0" b="0"/>
          <a:pathLst>
            <a:path>
              <a:moveTo>
                <a:pt x="0" y="0"/>
              </a:moveTo>
              <a:lnTo>
                <a:pt x="0" y="189268"/>
              </a:lnTo>
              <a:lnTo>
                <a:pt x="3271648" y="189268"/>
              </a:lnTo>
              <a:lnTo>
                <a:pt x="3271648" y="378537"/>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2DA2DB-0CC8-455F-B24F-642DC7327AF1}">
      <dsp:nvSpPr>
        <dsp:cNvPr id="0" name=""/>
        <dsp:cNvSpPr/>
      </dsp:nvSpPr>
      <dsp:spPr>
        <a:xfrm>
          <a:off x="4177250" y="3457512"/>
          <a:ext cx="1090549" cy="378537"/>
        </a:xfrm>
        <a:custGeom>
          <a:avLst/>
          <a:gdLst/>
          <a:ahLst/>
          <a:cxnLst/>
          <a:rect l="0" t="0" r="0" b="0"/>
          <a:pathLst>
            <a:path>
              <a:moveTo>
                <a:pt x="0" y="0"/>
              </a:moveTo>
              <a:lnTo>
                <a:pt x="0" y="189268"/>
              </a:lnTo>
              <a:lnTo>
                <a:pt x="1090549" y="189268"/>
              </a:lnTo>
              <a:lnTo>
                <a:pt x="1090549" y="378537"/>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95A5B5-BB35-4FB0-97AA-535872A425D8}">
      <dsp:nvSpPr>
        <dsp:cNvPr id="0" name=""/>
        <dsp:cNvSpPr/>
      </dsp:nvSpPr>
      <dsp:spPr>
        <a:xfrm>
          <a:off x="3086701" y="3457512"/>
          <a:ext cx="1090549" cy="378537"/>
        </a:xfrm>
        <a:custGeom>
          <a:avLst/>
          <a:gdLst/>
          <a:ahLst/>
          <a:cxnLst/>
          <a:rect l="0" t="0" r="0" b="0"/>
          <a:pathLst>
            <a:path>
              <a:moveTo>
                <a:pt x="1090549" y="0"/>
              </a:moveTo>
              <a:lnTo>
                <a:pt x="1090549" y="189268"/>
              </a:lnTo>
              <a:lnTo>
                <a:pt x="0" y="189268"/>
              </a:lnTo>
              <a:lnTo>
                <a:pt x="0" y="378537"/>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76CE33-DF4E-4C1D-8864-798E09B86FC6}">
      <dsp:nvSpPr>
        <dsp:cNvPr id="0" name=""/>
        <dsp:cNvSpPr/>
      </dsp:nvSpPr>
      <dsp:spPr>
        <a:xfrm>
          <a:off x="905602" y="3457512"/>
          <a:ext cx="3271648" cy="378537"/>
        </a:xfrm>
        <a:custGeom>
          <a:avLst/>
          <a:gdLst/>
          <a:ahLst/>
          <a:cxnLst/>
          <a:rect l="0" t="0" r="0" b="0"/>
          <a:pathLst>
            <a:path>
              <a:moveTo>
                <a:pt x="3271648" y="0"/>
              </a:moveTo>
              <a:lnTo>
                <a:pt x="3271648" y="189268"/>
              </a:lnTo>
              <a:lnTo>
                <a:pt x="0" y="189268"/>
              </a:lnTo>
              <a:lnTo>
                <a:pt x="0" y="378537"/>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F95687-24CC-4847-8452-3A1B543569EB}">
      <dsp:nvSpPr>
        <dsp:cNvPr id="0" name=""/>
        <dsp:cNvSpPr/>
      </dsp:nvSpPr>
      <dsp:spPr>
        <a:xfrm>
          <a:off x="3275969" y="2556232"/>
          <a:ext cx="1802561" cy="901280"/>
        </a:xfrm>
        <a:prstGeom prst="rect">
          <a:avLst/>
        </a:prstGeom>
        <a:gradFill rotWithShape="0">
          <a:gsLst>
            <a:gs pos="0">
              <a:schemeClr val="accent4">
                <a:shade val="60000"/>
                <a:hueOff val="0"/>
                <a:satOff val="0"/>
                <a:lumOff val="0"/>
                <a:alphaOff val="0"/>
                <a:lumMod val="110000"/>
                <a:satMod val="105000"/>
                <a:tint val="67000"/>
              </a:schemeClr>
            </a:gs>
            <a:gs pos="50000">
              <a:schemeClr val="accent4">
                <a:shade val="60000"/>
                <a:hueOff val="0"/>
                <a:satOff val="0"/>
                <a:lumOff val="0"/>
                <a:alphaOff val="0"/>
                <a:lumMod val="105000"/>
                <a:satMod val="103000"/>
                <a:tint val="73000"/>
              </a:schemeClr>
            </a:gs>
            <a:gs pos="100000">
              <a:schemeClr val="accent4">
                <a:shade val="6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b="1" kern="1200">
              <a:latin typeface="Arial" panose="020B0604020202020204"/>
            </a:rPr>
            <a:t>We Champion Innovation</a:t>
          </a:r>
          <a:endParaRPr lang="en-US" sz="2200" b="1" kern="1200"/>
        </a:p>
      </dsp:txBody>
      <dsp:txXfrm>
        <a:off x="3275969" y="2556232"/>
        <a:ext cx="1802561" cy="901280"/>
      </dsp:txXfrm>
    </dsp:sp>
    <dsp:sp modelId="{453A69BE-278B-4885-BEAF-DDEE267EEF3A}">
      <dsp:nvSpPr>
        <dsp:cNvPr id="0" name=""/>
        <dsp:cNvSpPr/>
      </dsp:nvSpPr>
      <dsp:spPr>
        <a:xfrm>
          <a:off x="4321" y="3836050"/>
          <a:ext cx="1802561" cy="901280"/>
        </a:xfrm>
        <a:prstGeom prst="rect">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b="0" kern="1200">
              <a:latin typeface="Arial" panose="020B0604020202020204"/>
            </a:rPr>
            <a:t>Fault Diagnositcs Program</a:t>
          </a:r>
        </a:p>
      </dsp:txBody>
      <dsp:txXfrm>
        <a:off x="4321" y="3836050"/>
        <a:ext cx="1802561" cy="901280"/>
      </dsp:txXfrm>
    </dsp:sp>
    <dsp:sp modelId="{A29C20D0-02CE-4D13-94C0-74E6A31A3F64}">
      <dsp:nvSpPr>
        <dsp:cNvPr id="0" name=""/>
        <dsp:cNvSpPr/>
      </dsp:nvSpPr>
      <dsp:spPr>
        <a:xfrm>
          <a:off x="2185420" y="3836050"/>
          <a:ext cx="1802561" cy="901280"/>
        </a:xfrm>
        <a:prstGeom prst="rect">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b="0" kern="1200">
              <a:latin typeface="Arial" panose="020B0604020202020204"/>
            </a:rPr>
            <a:t>CAP Next Steps</a:t>
          </a:r>
        </a:p>
      </dsp:txBody>
      <dsp:txXfrm>
        <a:off x="2185420" y="3836050"/>
        <a:ext cx="1802561" cy="901280"/>
      </dsp:txXfrm>
    </dsp:sp>
    <dsp:sp modelId="{AB632716-DC34-418F-9FBA-2D6F9B64613D}">
      <dsp:nvSpPr>
        <dsp:cNvPr id="0" name=""/>
        <dsp:cNvSpPr/>
      </dsp:nvSpPr>
      <dsp:spPr>
        <a:xfrm>
          <a:off x="4366519" y="3836050"/>
          <a:ext cx="1802561" cy="901280"/>
        </a:xfrm>
        <a:prstGeom prst="rect">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b="0" kern="1200">
              <a:latin typeface="Arial" panose="020B0604020202020204"/>
            </a:rPr>
            <a:t>Project Process Improvement</a:t>
          </a:r>
        </a:p>
      </dsp:txBody>
      <dsp:txXfrm>
        <a:off x="4366519" y="3836050"/>
        <a:ext cx="1802561" cy="901280"/>
      </dsp:txXfrm>
    </dsp:sp>
    <dsp:sp modelId="{EE286B11-C7E2-44E0-9E00-1D2C6C82AE61}">
      <dsp:nvSpPr>
        <dsp:cNvPr id="0" name=""/>
        <dsp:cNvSpPr/>
      </dsp:nvSpPr>
      <dsp:spPr>
        <a:xfrm>
          <a:off x="6547618" y="3836050"/>
          <a:ext cx="1802561" cy="901280"/>
        </a:xfrm>
        <a:prstGeom prst="rect">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b="0" kern="1200">
              <a:latin typeface="Arial" panose="020B0604020202020204"/>
            </a:rPr>
            <a:t>SMART Classrooms</a:t>
          </a:r>
        </a:p>
      </dsp:txBody>
      <dsp:txXfrm>
        <a:off x="6547618" y="3836050"/>
        <a:ext cx="1802561" cy="901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00474-A875-4705-BB2E-644E4C6B86FC}">
      <dsp:nvSpPr>
        <dsp:cNvPr id="0" name=""/>
        <dsp:cNvSpPr/>
      </dsp:nvSpPr>
      <dsp:spPr>
        <a:xfrm>
          <a:off x="4177250" y="3496597"/>
          <a:ext cx="3461376" cy="300367"/>
        </a:xfrm>
        <a:custGeom>
          <a:avLst/>
          <a:gdLst/>
          <a:ahLst/>
          <a:cxnLst/>
          <a:rect l="0" t="0" r="0" b="0"/>
          <a:pathLst>
            <a:path>
              <a:moveTo>
                <a:pt x="0" y="0"/>
              </a:moveTo>
              <a:lnTo>
                <a:pt x="0" y="150183"/>
              </a:lnTo>
              <a:lnTo>
                <a:pt x="3461376" y="150183"/>
              </a:lnTo>
              <a:lnTo>
                <a:pt x="3461376" y="300367"/>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3B1D6F-FBDC-4215-A898-0F46C9FFC6BD}">
      <dsp:nvSpPr>
        <dsp:cNvPr id="0" name=""/>
        <dsp:cNvSpPr/>
      </dsp:nvSpPr>
      <dsp:spPr>
        <a:xfrm>
          <a:off x="4177250" y="3496597"/>
          <a:ext cx="1730688" cy="300367"/>
        </a:xfrm>
        <a:custGeom>
          <a:avLst/>
          <a:gdLst/>
          <a:ahLst/>
          <a:cxnLst/>
          <a:rect l="0" t="0" r="0" b="0"/>
          <a:pathLst>
            <a:path>
              <a:moveTo>
                <a:pt x="0" y="0"/>
              </a:moveTo>
              <a:lnTo>
                <a:pt x="0" y="150183"/>
              </a:lnTo>
              <a:lnTo>
                <a:pt x="1730688" y="150183"/>
              </a:lnTo>
              <a:lnTo>
                <a:pt x="1730688" y="300367"/>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4E0137-662E-4A1D-B5F7-93652D416791}">
      <dsp:nvSpPr>
        <dsp:cNvPr id="0" name=""/>
        <dsp:cNvSpPr/>
      </dsp:nvSpPr>
      <dsp:spPr>
        <a:xfrm>
          <a:off x="4131530" y="3496597"/>
          <a:ext cx="91440" cy="300367"/>
        </a:xfrm>
        <a:custGeom>
          <a:avLst/>
          <a:gdLst/>
          <a:ahLst/>
          <a:cxnLst/>
          <a:rect l="0" t="0" r="0" b="0"/>
          <a:pathLst>
            <a:path>
              <a:moveTo>
                <a:pt x="45720" y="0"/>
              </a:moveTo>
              <a:lnTo>
                <a:pt x="45720" y="300367"/>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130FF5-196D-4168-AEBE-D7375B0364BC}">
      <dsp:nvSpPr>
        <dsp:cNvPr id="0" name=""/>
        <dsp:cNvSpPr/>
      </dsp:nvSpPr>
      <dsp:spPr>
        <a:xfrm>
          <a:off x="2446562" y="3496597"/>
          <a:ext cx="1730688" cy="300367"/>
        </a:xfrm>
        <a:custGeom>
          <a:avLst/>
          <a:gdLst/>
          <a:ahLst/>
          <a:cxnLst/>
          <a:rect l="0" t="0" r="0" b="0"/>
          <a:pathLst>
            <a:path>
              <a:moveTo>
                <a:pt x="1730688" y="0"/>
              </a:moveTo>
              <a:lnTo>
                <a:pt x="1730688" y="150183"/>
              </a:lnTo>
              <a:lnTo>
                <a:pt x="0" y="150183"/>
              </a:lnTo>
              <a:lnTo>
                <a:pt x="0" y="300367"/>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3A5E35-0D30-4B4E-965D-39A21406DADF}">
      <dsp:nvSpPr>
        <dsp:cNvPr id="0" name=""/>
        <dsp:cNvSpPr/>
      </dsp:nvSpPr>
      <dsp:spPr>
        <a:xfrm>
          <a:off x="715874" y="3496597"/>
          <a:ext cx="3461376" cy="300367"/>
        </a:xfrm>
        <a:custGeom>
          <a:avLst/>
          <a:gdLst/>
          <a:ahLst/>
          <a:cxnLst/>
          <a:rect l="0" t="0" r="0" b="0"/>
          <a:pathLst>
            <a:path>
              <a:moveTo>
                <a:pt x="3461376" y="0"/>
              </a:moveTo>
              <a:lnTo>
                <a:pt x="3461376" y="150183"/>
              </a:lnTo>
              <a:lnTo>
                <a:pt x="0" y="150183"/>
              </a:lnTo>
              <a:lnTo>
                <a:pt x="0" y="300367"/>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83B989-F44E-4AC9-AAAD-ABD22B0719DC}">
      <dsp:nvSpPr>
        <dsp:cNvPr id="0" name=""/>
        <dsp:cNvSpPr/>
      </dsp:nvSpPr>
      <dsp:spPr>
        <a:xfrm>
          <a:off x="3462090" y="2781437"/>
          <a:ext cx="1430320" cy="715160"/>
        </a:xfrm>
        <a:prstGeom prst="rect">
          <a:avLst/>
        </a:prstGeom>
        <a:gradFill rotWithShape="0">
          <a:gsLst>
            <a:gs pos="0">
              <a:schemeClr val="accent4">
                <a:shade val="60000"/>
                <a:hueOff val="0"/>
                <a:satOff val="0"/>
                <a:lumOff val="0"/>
                <a:alphaOff val="0"/>
                <a:lumMod val="110000"/>
                <a:satMod val="105000"/>
                <a:tint val="67000"/>
              </a:schemeClr>
            </a:gs>
            <a:gs pos="50000">
              <a:schemeClr val="accent4">
                <a:shade val="60000"/>
                <a:hueOff val="0"/>
                <a:satOff val="0"/>
                <a:lumOff val="0"/>
                <a:alphaOff val="0"/>
                <a:lumMod val="105000"/>
                <a:satMod val="103000"/>
                <a:tint val="73000"/>
              </a:schemeClr>
            </a:gs>
            <a:gs pos="100000">
              <a:schemeClr val="accent4">
                <a:shade val="6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Arial" panose="020B0604020202020204"/>
            </a:rPr>
            <a:t>We Are Responsible Stewards</a:t>
          </a:r>
          <a:endParaRPr lang="en-US" sz="1600" b="1" kern="1200"/>
        </a:p>
      </dsp:txBody>
      <dsp:txXfrm>
        <a:off x="3462090" y="2781437"/>
        <a:ext cx="1430320" cy="715160"/>
      </dsp:txXfrm>
    </dsp:sp>
    <dsp:sp modelId="{62C21A91-9A5F-498F-86D7-2BE4E3808879}">
      <dsp:nvSpPr>
        <dsp:cNvPr id="0" name=""/>
        <dsp:cNvSpPr/>
      </dsp:nvSpPr>
      <dsp:spPr>
        <a:xfrm>
          <a:off x="713" y="3796965"/>
          <a:ext cx="1430320" cy="715160"/>
        </a:xfrm>
        <a:prstGeom prst="rect">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kern="1200">
              <a:latin typeface="Arial" panose="020B0604020202020204"/>
            </a:rPr>
            <a:t>Leverage GIS</a:t>
          </a:r>
        </a:p>
      </dsp:txBody>
      <dsp:txXfrm>
        <a:off x="713" y="3796965"/>
        <a:ext cx="1430320" cy="715160"/>
      </dsp:txXfrm>
    </dsp:sp>
    <dsp:sp modelId="{F0B749AF-F216-4E94-A917-1F18317DCB83}">
      <dsp:nvSpPr>
        <dsp:cNvPr id="0" name=""/>
        <dsp:cNvSpPr/>
      </dsp:nvSpPr>
      <dsp:spPr>
        <a:xfrm>
          <a:off x="1731402" y="3796965"/>
          <a:ext cx="1430320" cy="715160"/>
        </a:xfrm>
        <a:prstGeom prst="rect">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kern="1200">
              <a:latin typeface="Arial" panose="020B0604020202020204"/>
            </a:rPr>
            <a:t>Sustainable Procurement</a:t>
          </a:r>
        </a:p>
      </dsp:txBody>
      <dsp:txXfrm>
        <a:off x="1731402" y="3796965"/>
        <a:ext cx="1430320" cy="715160"/>
      </dsp:txXfrm>
    </dsp:sp>
    <dsp:sp modelId="{84D04F7F-8432-4E7F-AAEF-78A74AAD6563}">
      <dsp:nvSpPr>
        <dsp:cNvPr id="0" name=""/>
        <dsp:cNvSpPr/>
      </dsp:nvSpPr>
      <dsp:spPr>
        <a:xfrm>
          <a:off x="3462090" y="3796965"/>
          <a:ext cx="1430320" cy="715160"/>
        </a:xfrm>
        <a:prstGeom prst="rect">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kern="1200">
              <a:latin typeface="Arial" panose="020B0604020202020204"/>
            </a:rPr>
            <a:t>Waste Management Improvments</a:t>
          </a:r>
        </a:p>
      </dsp:txBody>
      <dsp:txXfrm>
        <a:off x="3462090" y="3796965"/>
        <a:ext cx="1430320" cy="715160"/>
      </dsp:txXfrm>
    </dsp:sp>
    <dsp:sp modelId="{F9D1A197-76E9-4CAC-B404-411946C1881D}">
      <dsp:nvSpPr>
        <dsp:cNvPr id="0" name=""/>
        <dsp:cNvSpPr/>
      </dsp:nvSpPr>
      <dsp:spPr>
        <a:xfrm>
          <a:off x="5192778" y="3796965"/>
          <a:ext cx="1430320" cy="715160"/>
        </a:xfrm>
        <a:prstGeom prst="rect">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kern="1200">
              <a:latin typeface="Arial" panose="020B0604020202020204"/>
            </a:rPr>
            <a:t>Job Order Contracting</a:t>
          </a:r>
        </a:p>
      </dsp:txBody>
      <dsp:txXfrm>
        <a:off x="5192778" y="3796965"/>
        <a:ext cx="1430320" cy="715160"/>
      </dsp:txXfrm>
    </dsp:sp>
    <dsp:sp modelId="{BEED4B36-2C58-4521-87AC-5A2878032BB0}">
      <dsp:nvSpPr>
        <dsp:cNvPr id="0" name=""/>
        <dsp:cNvSpPr/>
      </dsp:nvSpPr>
      <dsp:spPr>
        <a:xfrm>
          <a:off x="6923466" y="3796965"/>
          <a:ext cx="1430320" cy="715160"/>
        </a:xfrm>
        <a:prstGeom prst="rect">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kern="1200">
              <a:latin typeface="Arial" panose="020B0604020202020204"/>
            </a:rPr>
            <a:t>5-YR Capital and Deferred Renewal Plans</a:t>
          </a:r>
        </a:p>
      </dsp:txBody>
      <dsp:txXfrm>
        <a:off x="6923466" y="3796965"/>
        <a:ext cx="1430320" cy="7151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FF7FD-908B-410B-A30A-C75DC34757FF}">
      <dsp:nvSpPr>
        <dsp:cNvPr id="0" name=""/>
        <dsp:cNvSpPr/>
      </dsp:nvSpPr>
      <dsp:spPr>
        <a:xfrm>
          <a:off x="4177250" y="3457512"/>
          <a:ext cx="3271648" cy="378537"/>
        </a:xfrm>
        <a:custGeom>
          <a:avLst/>
          <a:gdLst/>
          <a:ahLst/>
          <a:cxnLst/>
          <a:rect l="0" t="0" r="0" b="0"/>
          <a:pathLst>
            <a:path>
              <a:moveTo>
                <a:pt x="0" y="0"/>
              </a:moveTo>
              <a:lnTo>
                <a:pt x="0" y="189268"/>
              </a:lnTo>
              <a:lnTo>
                <a:pt x="3271648" y="189268"/>
              </a:lnTo>
              <a:lnTo>
                <a:pt x="3271648" y="378537"/>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3C6AB4-8D70-409B-8252-763A537276DA}">
      <dsp:nvSpPr>
        <dsp:cNvPr id="0" name=""/>
        <dsp:cNvSpPr/>
      </dsp:nvSpPr>
      <dsp:spPr>
        <a:xfrm>
          <a:off x="4177250" y="3457512"/>
          <a:ext cx="1090549" cy="378537"/>
        </a:xfrm>
        <a:custGeom>
          <a:avLst/>
          <a:gdLst/>
          <a:ahLst/>
          <a:cxnLst/>
          <a:rect l="0" t="0" r="0" b="0"/>
          <a:pathLst>
            <a:path>
              <a:moveTo>
                <a:pt x="0" y="0"/>
              </a:moveTo>
              <a:lnTo>
                <a:pt x="0" y="189268"/>
              </a:lnTo>
              <a:lnTo>
                <a:pt x="1090549" y="189268"/>
              </a:lnTo>
              <a:lnTo>
                <a:pt x="1090549" y="378537"/>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C72DB8-1D17-4BEC-A025-7EA893545EB2}">
      <dsp:nvSpPr>
        <dsp:cNvPr id="0" name=""/>
        <dsp:cNvSpPr/>
      </dsp:nvSpPr>
      <dsp:spPr>
        <a:xfrm>
          <a:off x="3086701" y="3457512"/>
          <a:ext cx="1090549" cy="378537"/>
        </a:xfrm>
        <a:custGeom>
          <a:avLst/>
          <a:gdLst/>
          <a:ahLst/>
          <a:cxnLst/>
          <a:rect l="0" t="0" r="0" b="0"/>
          <a:pathLst>
            <a:path>
              <a:moveTo>
                <a:pt x="1090549" y="0"/>
              </a:moveTo>
              <a:lnTo>
                <a:pt x="1090549" y="189268"/>
              </a:lnTo>
              <a:lnTo>
                <a:pt x="0" y="189268"/>
              </a:lnTo>
              <a:lnTo>
                <a:pt x="0" y="378537"/>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72C293-7780-4018-A162-F5752781355D}">
      <dsp:nvSpPr>
        <dsp:cNvPr id="0" name=""/>
        <dsp:cNvSpPr/>
      </dsp:nvSpPr>
      <dsp:spPr>
        <a:xfrm>
          <a:off x="905602" y="3457512"/>
          <a:ext cx="3271648" cy="378537"/>
        </a:xfrm>
        <a:custGeom>
          <a:avLst/>
          <a:gdLst/>
          <a:ahLst/>
          <a:cxnLst/>
          <a:rect l="0" t="0" r="0" b="0"/>
          <a:pathLst>
            <a:path>
              <a:moveTo>
                <a:pt x="3271648" y="0"/>
              </a:moveTo>
              <a:lnTo>
                <a:pt x="3271648" y="189268"/>
              </a:lnTo>
              <a:lnTo>
                <a:pt x="0" y="189268"/>
              </a:lnTo>
              <a:lnTo>
                <a:pt x="0" y="378537"/>
              </a:lnTo>
            </a:path>
          </a:pathLst>
        </a:custGeom>
        <a:noFill/>
        <a:ln w="12700" cap="flat" cmpd="sng" algn="ctr">
          <a:solidFill>
            <a:schemeClr val="accent4">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1B4A53-F22F-4718-AA29-BD7C2EA8C53D}">
      <dsp:nvSpPr>
        <dsp:cNvPr id="0" name=""/>
        <dsp:cNvSpPr/>
      </dsp:nvSpPr>
      <dsp:spPr>
        <a:xfrm>
          <a:off x="3275969" y="2556232"/>
          <a:ext cx="1802561" cy="901280"/>
        </a:xfrm>
        <a:prstGeom prst="rect">
          <a:avLst/>
        </a:prstGeom>
        <a:gradFill rotWithShape="0">
          <a:gsLst>
            <a:gs pos="0">
              <a:schemeClr val="accent4">
                <a:shade val="60000"/>
                <a:hueOff val="0"/>
                <a:satOff val="0"/>
                <a:lumOff val="0"/>
                <a:alphaOff val="0"/>
                <a:lumMod val="110000"/>
                <a:satMod val="105000"/>
                <a:tint val="67000"/>
              </a:schemeClr>
            </a:gs>
            <a:gs pos="50000">
              <a:schemeClr val="accent4">
                <a:shade val="60000"/>
                <a:hueOff val="0"/>
                <a:satOff val="0"/>
                <a:lumOff val="0"/>
                <a:alphaOff val="0"/>
                <a:lumMod val="105000"/>
                <a:satMod val="103000"/>
                <a:tint val="73000"/>
              </a:schemeClr>
            </a:gs>
            <a:gs pos="100000">
              <a:schemeClr val="accent4">
                <a:shade val="6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Arial" panose="020B0604020202020204"/>
            </a:rPr>
            <a:t>We Celebrate Collaboration</a:t>
          </a:r>
          <a:r>
            <a:rPr lang="en-US" sz="1600" kern="1200">
              <a:solidFill>
                <a:srgbClr val="000000"/>
              </a:solidFill>
              <a:latin typeface="Arial"/>
              <a:cs typeface="Arial"/>
            </a:rPr>
            <a:t>  </a:t>
          </a:r>
          <a:endParaRPr lang="en-US" sz="1600" b="1" kern="1200"/>
        </a:p>
      </dsp:txBody>
      <dsp:txXfrm>
        <a:off x="3275969" y="2556232"/>
        <a:ext cx="1802561" cy="901280"/>
      </dsp:txXfrm>
    </dsp:sp>
    <dsp:sp modelId="{234609C6-B1FE-4105-BF67-B8B2D6297D8E}">
      <dsp:nvSpPr>
        <dsp:cNvPr id="0" name=""/>
        <dsp:cNvSpPr/>
      </dsp:nvSpPr>
      <dsp:spPr>
        <a:xfrm>
          <a:off x="4321" y="3836050"/>
          <a:ext cx="1802561" cy="901280"/>
        </a:xfrm>
        <a:prstGeom prst="rect">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kern="1200">
              <a:latin typeface="Arial" panose="020B0604020202020204"/>
            </a:rPr>
            <a:t>Data Management and Excellence</a:t>
          </a:r>
        </a:p>
      </dsp:txBody>
      <dsp:txXfrm>
        <a:off x="4321" y="3836050"/>
        <a:ext cx="1802561" cy="901280"/>
      </dsp:txXfrm>
    </dsp:sp>
    <dsp:sp modelId="{3C57BE39-A51E-46EC-A7B9-D8CDA8F46F8F}">
      <dsp:nvSpPr>
        <dsp:cNvPr id="0" name=""/>
        <dsp:cNvSpPr/>
      </dsp:nvSpPr>
      <dsp:spPr>
        <a:xfrm>
          <a:off x="2185420" y="3836050"/>
          <a:ext cx="1802561" cy="901280"/>
        </a:xfrm>
        <a:prstGeom prst="rect">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kern="1200">
              <a:latin typeface="Arial" panose="020B0604020202020204"/>
            </a:rPr>
            <a:t>RPA/OIT Collaboration for Process Improvement</a:t>
          </a:r>
        </a:p>
      </dsp:txBody>
      <dsp:txXfrm>
        <a:off x="2185420" y="3836050"/>
        <a:ext cx="1802561" cy="901280"/>
      </dsp:txXfrm>
    </dsp:sp>
    <dsp:sp modelId="{498ADDE4-2D6B-4C80-861F-05BD460DC187}">
      <dsp:nvSpPr>
        <dsp:cNvPr id="0" name=""/>
        <dsp:cNvSpPr/>
      </dsp:nvSpPr>
      <dsp:spPr>
        <a:xfrm>
          <a:off x="4366519" y="3836050"/>
          <a:ext cx="1802561" cy="901280"/>
        </a:xfrm>
        <a:prstGeom prst="rect">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kern="1200">
              <a:latin typeface="Arial" panose="020B0604020202020204"/>
            </a:rPr>
            <a:t>Establish Customer Service Center</a:t>
          </a:r>
        </a:p>
      </dsp:txBody>
      <dsp:txXfrm>
        <a:off x="4366519" y="3836050"/>
        <a:ext cx="1802561" cy="901280"/>
      </dsp:txXfrm>
    </dsp:sp>
    <dsp:sp modelId="{B553B503-F64B-4B2D-85A4-04046827FA41}">
      <dsp:nvSpPr>
        <dsp:cNvPr id="0" name=""/>
        <dsp:cNvSpPr/>
      </dsp:nvSpPr>
      <dsp:spPr>
        <a:xfrm>
          <a:off x="6547618" y="3836050"/>
          <a:ext cx="1802561" cy="901280"/>
        </a:xfrm>
        <a:prstGeom prst="rect">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0" kern="1200">
              <a:latin typeface="Arial" panose="020B0604020202020204"/>
            </a:rPr>
            <a:t>Community Engagement</a:t>
          </a:r>
        </a:p>
      </dsp:txBody>
      <dsp:txXfrm>
        <a:off x="6547618" y="3836050"/>
        <a:ext cx="1802561" cy="90128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B633F67-892C-46B7-8A39-14B145257053}" type="datetimeFigureOut">
              <a:rPr lang="en-US" smtClean="0"/>
              <a:t>9/1/2023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AADD3F8-DB95-486C-98BA-6B213683D6E0}" type="slidenum">
              <a:rPr lang="en-US" smtClean="0"/>
              <a:t>‹#›</a:t>
            </a:fld>
            <a:endParaRPr lang="en-US"/>
          </a:p>
        </p:txBody>
      </p:sp>
    </p:spTree>
    <p:extLst>
      <p:ext uri="{BB962C8B-B14F-4D97-AF65-F5344CB8AC3E}">
        <p14:creationId xmlns:p14="http://schemas.microsoft.com/office/powerpoint/2010/main" val="2137854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a:t>
            </a:r>
          </a:p>
          <a:p>
            <a:pPr marL="171450" indent="-171450">
              <a:buFontTx/>
              <a:buChar char="-"/>
            </a:pPr>
            <a:r>
              <a:rPr lang="en-US"/>
              <a:t>Reminder for everyone to mute their microphones</a:t>
            </a:r>
          </a:p>
          <a:p>
            <a:pPr marL="171450" indent="-171450">
              <a:buFontTx/>
              <a:buChar char="-"/>
            </a:pPr>
            <a:r>
              <a:rPr lang="en-US"/>
              <a:t>Introduce Shantay Bolton</a:t>
            </a:r>
          </a:p>
        </p:txBody>
      </p:sp>
      <p:sp>
        <p:nvSpPr>
          <p:cNvPr id="4" name="Slide Number Placeholder 3"/>
          <p:cNvSpPr>
            <a:spLocks noGrp="1"/>
          </p:cNvSpPr>
          <p:nvPr>
            <p:ph type="sldNum" sz="quarter" idx="5"/>
          </p:nvPr>
        </p:nvSpPr>
        <p:spPr/>
        <p:txBody>
          <a:bodyPr/>
          <a:lstStyle/>
          <a:p>
            <a:fld id="{D3AC71E6-4ABE-47A7-8466-40D10268BC28}" type="slidenum">
              <a:rPr lang="en-US" smtClean="0"/>
              <a:t>1</a:t>
            </a:fld>
            <a:endParaRPr lang="en-US"/>
          </a:p>
        </p:txBody>
      </p:sp>
    </p:spTree>
    <p:extLst>
      <p:ext uri="{BB962C8B-B14F-4D97-AF65-F5344CB8AC3E}">
        <p14:creationId xmlns:p14="http://schemas.microsoft.com/office/powerpoint/2010/main" val="1440198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t>Data &amp; Automation Excellence:</a:t>
            </a:r>
            <a:endParaRPr lang="en-US"/>
          </a:p>
          <a:p>
            <a:pPr marL="171450" indent="-171450">
              <a:buFont typeface="Arial"/>
              <a:buChar char="•"/>
            </a:pPr>
            <a:r>
              <a:rPr lang="en-US"/>
              <a:t>Develop Data Master Plan for I&amp;S: A comprehensive Data Master Plan can help centralize and standardize data management practices. This can lead to improved data quality, enhanced decision-making, and more efficient operations. Research has shown that organizations with effective data management strategies experience higher productivity and profitability.</a:t>
            </a:r>
          </a:p>
          <a:p>
            <a:pPr marL="171450" indent="-171450">
              <a:buFont typeface="Arial"/>
              <a:buChar char="•"/>
            </a:pPr>
            <a:r>
              <a:rPr lang="en-US"/>
              <a:t>Develop an FDD program: Implementing a Fault Detection and Diagnostics program can lead to early identification of equipment issues, reducing downtime and maintenance costs. </a:t>
            </a:r>
          </a:p>
          <a:p>
            <a:pPr marL="171450" indent="-171450">
              <a:buFont typeface="Arial"/>
              <a:buChar char="•"/>
            </a:pPr>
            <a:r>
              <a:rPr lang="en-US"/>
              <a:t>Develop a system to track contracting metrics: Establishing a system to track contracting metrics can improve transparency, efficiency, and accountability in the contracting process. This can lead to better contract management, cost control, and vendor performance evaluation, which can drive cost savings and operational effectiveness.</a:t>
            </a:r>
          </a:p>
          <a:p>
            <a:pPr marL="171450" indent="-171450">
              <a:buFont typeface="Arial"/>
              <a:buChar char="•"/>
            </a:pPr>
            <a:r>
              <a:rPr lang="en-US"/>
              <a:t>Leverage the GIS system: Drive efficiencies across maintenance, landscape, EH&amp;S, staging, utility outage maps, and planning. Our focus will be on developing an intuitive user interface that allows non-GIS users to easily interact with the system, unlocking its full potential for seamless collaboration and improved processes.</a:t>
            </a:r>
          </a:p>
          <a:p>
            <a:pPr marL="171450" indent="-171450">
              <a:buFont typeface="Arial"/>
              <a:buChar char="•"/>
            </a:pPr>
            <a:r>
              <a:rPr lang="en-US"/>
              <a:t>RPA/OIT Collaboration:  I&amp;S will collaborate with OIT to drive process efficiency.  Whether using RPA, AI or other tools, the goal is to drive cost savings and process improvement.</a:t>
            </a:r>
          </a:p>
          <a:p>
            <a:r>
              <a:rPr lang="en-US" u="sng"/>
              <a:t>Operational Excellence:</a:t>
            </a:r>
            <a:endParaRPr lang="en-US"/>
          </a:p>
          <a:p>
            <a:pPr marL="171450" indent="-171450">
              <a:buFont typeface="Arial"/>
              <a:buChar char="•"/>
            </a:pPr>
            <a:r>
              <a:rPr lang="en-US"/>
              <a:t>Develop software or business process solutions to improve customer service: Enhancing customer service through software or process solutions can lead to improved customer satisfaction and retention. </a:t>
            </a:r>
          </a:p>
          <a:p>
            <a:pPr marL="171450" indent="-171450">
              <a:buFont typeface="Arial"/>
              <a:buChar char="•"/>
            </a:pPr>
            <a:r>
              <a:rPr lang="en-US"/>
              <a:t>Develop a Waste Management Efficiency Improvement Plan: Implementing an efficiency improvement plan for waste management can reduce costs, optimize resource utilization, and demonstrate the organization's commitment to environmental sustainability. Effective waste management practices can be a good first step towards a zero-waste program.</a:t>
            </a:r>
          </a:p>
          <a:p>
            <a:pPr marL="171450" indent="-171450">
              <a:buFont typeface="Arial"/>
              <a:buChar char="•"/>
            </a:pPr>
            <a:r>
              <a:rPr lang="en-US"/>
              <a:t>Enhance Work Order intake: Increase the use of the SMART restroom and classroom program to increase customer participation in the reporting of service requests.  Align and utilize the Live Safe app.</a:t>
            </a:r>
          </a:p>
          <a:p>
            <a:r>
              <a:rPr lang="en-US" u="sng"/>
              <a:t>Construction Excellence:</a:t>
            </a:r>
            <a:endParaRPr lang="en-US" u="sng">
              <a:cs typeface="Calibri"/>
            </a:endParaRPr>
          </a:p>
          <a:p>
            <a:pPr marL="171450" indent="-171450">
              <a:buFont typeface="Arial"/>
              <a:buChar char="•"/>
            </a:pPr>
            <a:r>
              <a:rPr lang="en-US"/>
              <a:t>Develop a new capital project intake process: Streamlining the capital project intake process can reduce delays, improve resource allocation, and enhance project delivery. Effective project intake processes can significantly increase project success rates and reduce costs, while incorporating sustainability and EH&amp;S needs.</a:t>
            </a:r>
            <a:endParaRPr lang="en-US">
              <a:cs typeface="Calibri"/>
            </a:endParaRPr>
          </a:p>
          <a:p>
            <a:pPr marL="171450" indent="-171450">
              <a:buFont typeface="Arial"/>
              <a:buChar char="•"/>
            </a:pPr>
            <a:r>
              <a:rPr lang="en-US"/>
              <a:t>Develop a document management process: Efficient document management improves collaboration, reduces errors, and enhances document access. Organizations that adopt effective document management practices experience cost savings, improved compliance, and increased productivity.</a:t>
            </a:r>
            <a:endParaRPr lang="en-US">
              <a:cs typeface="Calibri"/>
            </a:endParaRPr>
          </a:p>
          <a:p>
            <a:pPr marL="171450" indent="-171450">
              <a:buFont typeface="Arial"/>
              <a:buChar char="•"/>
            </a:pPr>
            <a:r>
              <a:rPr lang="en-US"/>
              <a:t>Establish a Job Order Contracting program: Implementing a Job Order Contracting program can streamline construction procurement, expedite project delivery, and enhance cost control. Studies have shown that organizations leveraging Job Order Contracting experience faster project completion times, improved cost predictability, and reduced administrative burden.</a:t>
            </a:r>
            <a:endParaRPr lang="en-US">
              <a:cs typeface="Calibri"/>
            </a:endParaRPr>
          </a:p>
          <a:p>
            <a:pPr marL="171450" indent="-171450">
              <a:buFont typeface="Arial"/>
              <a:buChar char="•"/>
            </a:pPr>
            <a:r>
              <a:rPr lang="en-US"/>
              <a:t>Select and implement a Project Management Software System: Adopting a robust project management software system can enhance project planning, resource allocation, and collaboration. Organizations with effective project management practices complete projects on time, within budget, incorporate sustainability and EH&amp;S needs, and achieve higher customer satisfaction.</a:t>
            </a:r>
            <a:endParaRPr lang="en-US">
              <a:cs typeface="Calibri"/>
            </a:endParaRPr>
          </a:p>
          <a:p>
            <a:pPr marL="171450" indent="-171450">
              <a:buFont typeface="Arial"/>
              <a:buChar char="•"/>
            </a:pPr>
            <a:r>
              <a:rPr lang="en-US"/>
              <a:t>Develop a deferred renewal program: A deferred renewal program can ensure timely maintenance and upgrades of critical infrastructure, minimizing unexpected failures and reducing long-term costs. Proactive infrastructure renewal has been associated with enhanced operational efficiency, reduced downtime, incorporation of deep energy retrofits, code compliance, and improved asset performance.  At present, State and GT resources are only addressing 25% of the annual need.  </a:t>
            </a:r>
            <a:endParaRPr lang="en-US">
              <a:cs typeface="Calibri"/>
            </a:endParaRPr>
          </a:p>
          <a:p>
            <a:r>
              <a:rPr lang="en-US"/>
              <a:t>By prioritizing these transformative goals in Data &amp; Automation Excellence, Operational Excellence, and Construction Excellence, our organization is poised to achieve significant advancements. These goals encompass a holistic approach that integrates data management, automation, customer service, waste management, construction processes, and infrastructure renewal. As we pursue these objectives, we will unlock the potential for improved data quality, enhanced decision-making, reduced downtime, cost savings, streamlined operations, and heightened customer satisfaction.</a:t>
            </a:r>
            <a:endParaRPr lang="en-US">
              <a:cs typeface="Calibri"/>
            </a:endParaRPr>
          </a:p>
          <a:p>
            <a:r>
              <a:rPr lang="en-US"/>
              <a:t>Furthermore, our commitment to sustainability and environmental responsibility aligns well with our institutional goals. By implementing efficient waste management practices, embracing a zero-waste mindset, and incorporating sustainability and EH&amp;S considerations into all projects, will create a more purposeful path for I&amp;S.</a:t>
            </a:r>
            <a:endParaRPr lang="en-US">
              <a:cs typeface="Calibri"/>
            </a:endParaRPr>
          </a:p>
          <a:p>
            <a:r>
              <a:rPr lang="en-US"/>
              <a:t>Through collaboration, innovation, and a shared vision, we will not only transform our team but also empower the entire organization. By aligning our efforts, connecting silos, and fostering a culture of continuous improvement, we will establish a solid foundation for future success.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28226BA-D452-4301-8F71-753FB993E7C4}" type="slidenum">
              <a:t>13</a:t>
            </a:fld>
            <a:endParaRPr lang="en-US"/>
          </a:p>
        </p:txBody>
      </p:sp>
    </p:spTree>
    <p:extLst>
      <p:ext uri="{BB962C8B-B14F-4D97-AF65-F5344CB8AC3E}">
        <p14:creationId xmlns:p14="http://schemas.microsoft.com/office/powerpoint/2010/main" val="2565202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Increased our communications:</a:t>
            </a:r>
            <a:r>
              <a:rPr lang="en-US">
                <a:cs typeface="Calibri"/>
              </a:rPr>
              <a:t> updated our website, increased news letters, articles in daily digest</a:t>
            </a:r>
          </a:p>
          <a:p>
            <a:r>
              <a:rPr lang="en-US" b="1">
                <a:cs typeface="Calibri"/>
              </a:rPr>
              <a:t>Investments in you and us as an organization</a:t>
            </a:r>
            <a:r>
              <a:rPr lang="en-US">
                <a:cs typeface="Calibri"/>
              </a:rPr>
              <a:t>: increased safety training, middle manager training, process improvement in many areas of the organization, </a:t>
            </a:r>
          </a:p>
          <a:p>
            <a:r>
              <a:rPr lang="en-US" b="1">
                <a:cs typeface="Calibri"/>
              </a:rPr>
              <a:t>Data Excellence</a:t>
            </a:r>
            <a:r>
              <a:rPr lang="en-US">
                <a:cs typeface="Calibri"/>
              </a:rPr>
              <a:t>: first I&amp;S annual report, comprehensive data bases developed or expanded around space and energy, </a:t>
            </a:r>
          </a:p>
          <a:p>
            <a:r>
              <a:rPr lang="en-US" b="1">
                <a:cs typeface="Calibri"/>
              </a:rPr>
              <a:t>Sustainability</a:t>
            </a:r>
            <a:r>
              <a:rPr lang="en-US">
                <a:cs typeface="Calibri"/>
              </a:rPr>
              <a:t>: I&amp; S has worked to build programs and rase awareness about sustainability across the campus, </a:t>
            </a:r>
          </a:p>
          <a:p>
            <a:r>
              <a:rPr lang="en-US" b="1">
                <a:cs typeface="Calibri"/>
              </a:rPr>
              <a:t>5-year capital plan and 5 year capital maintenance plan</a:t>
            </a:r>
            <a:r>
              <a:rPr lang="en-US">
                <a:cs typeface="Calibri"/>
              </a:rPr>
              <a:t> are examples of our growth as an organization and our dedication to stewardship</a:t>
            </a:r>
          </a:p>
          <a:p>
            <a:r>
              <a:rPr lang="en-US" b="1">
                <a:cs typeface="Calibri"/>
              </a:rPr>
              <a:t>Comprehensive Campus Plan, Vison for Arts Square, Start the CAP, Recruiting, Community engagement (ongoing), Living Campus, cistern repairs and recommissioning, Process improvement in PDC and many other areas...use classroom tracking as an example</a:t>
            </a:r>
          </a:p>
        </p:txBody>
      </p:sp>
      <p:sp>
        <p:nvSpPr>
          <p:cNvPr id="4" name="Slide Number Placeholder 3"/>
          <p:cNvSpPr>
            <a:spLocks noGrp="1"/>
          </p:cNvSpPr>
          <p:nvPr>
            <p:ph type="sldNum" sz="quarter" idx="5"/>
          </p:nvPr>
        </p:nvSpPr>
        <p:spPr/>
        <p:txBody>
          <a:bodyPr/>
          <a:lstStyle/>
          <a:p>
            <a:fld id="{928226BA-D452-4301-8F71-753FB993E7C4}" type="slidenum">
              <a:t>14</a:t>
            </a:fld>
            <a:endParaRPr lang="en-US"/>
          </a:p>
        </p:txBody>
      </p:sp>
    </p:spTree>
    <p:extLst>
      <p:ext uri="{BB962C8B-B14F-4D97-AF65-F5344CB8AC3E}">
        <p14:creationId xmlns:p14="http://schemas.microsoft.com/office/powerpoint/2010/main" val="3958869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AC71E6-4ABE-47A7-8466-40D10268BC28}" type="slidenum">
              <a:rPr lang="en-US" smtClean="0"/>
              <a:t>15</a:t>
            </a:fld>
            <a:endParaRPr lang="en-US"/>
          </a:p>
        </p:txBody>
      </p:sp>
    </p:spTree>
    <p:extLst>
      <p:ext uri="{BB962C8B-B14F-4D97-AF65-F5344CB8AC3E}">
        <p14:creationId xmlns:p14="http://schemas.microsoft.com/office/powerpoint/2010/main" val="144019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cs typeface="Calibri"/>
              </a:rPr>
              <a:t>-       140 New Hires in 2023</a:t>
            </a:r>
          </a:p>
          <a:p>
            <a:pPr marL="0" indent="0">
              <a:buNone/>
            </a:pPr>
            <a:r>
              <a:rPr lang="en-US">
                <a:cs typeface="Calibri"/>
              </a:rPr>
              <a:t>-       Call out to anyone who has earned a new degree or certification</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Awards to Steve Place and Malte Weiland</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New York Climate Exchange Partner</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Hiring Event at O'Keefe, </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Jim Stephens new role, </a:t>
            </a:r>
          </a:p>
          <a:p>
            <a:pPr marL="342900" marR="0" lvl="0" indent="-342900">
              <a:lnSpc>
                <a:spcPct val="107000"/>
              </a:lnSpc>
              <a:spcBef>
                <a:spcPts val="0"/>
              </a:spcBef>
              <a:spcAft>
                <a:spcPts val="0"/>
              </a:spcAft>
              <a:buFont typeface="Times New Roman" panose="02020603050405020304" pitchFamily="18" charset="0"/>
              <a:buChar char="-"/>
            </a:pPr>
            <a:r>
              <a:rPr lang="en-US" sz="1800" err="1">
                <a:effectLst/>
                <a:latin typeface="Times New Roman" panose="02020603050405020304" pitchFamily="18" charset="0"/>
                <a:ea typeface="Calibri" panose="020F0502020204030204" pitchFamily="34" charset="0"/>
                <a:cs typeface="Times New Roman" panose="02020603050405020304" pitchFamily="18" charset="0"/>
              </a:rPr>
              <a:t>EcoCommons</a:t>
            </a:r>
            <a:r>
              <a:rPr lang="en-US" sz="1800">
                <a:effectLst/>
                <a:latin typeface="Times New Roman" panose="02020603050405020304" pitchFamily="18" charset="0"/>
                <a:ea typeface="Calibri" panose="020F0502020204030204" pitchFamily="34" charset="0"/>
                <a:cs typeface="Times New Roman" panose="02020603050405020304" pitchFamily="18" charset="0"/>
              </a:rPr>
              <a:t> wins SCUP Award,</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"Jury's Choice" - Honor - for Excellence in Landscape Architecture,</a:t>
            </a:r>
          </a:p>
          <a:p>
            <a:pPr marL="342900" marR="0" lvl="0" indent="-342900">
              <a:lnSpc>
                <a:spcPct val="107000"/>
              </a:lnSpc>
              <a:spcBef>
                <a:spcPts val="0"/>
              </a:spcBef>
              <a:spcAft>
                <a:spcPts val="0"/>
              </a:spcAft>
              <a:buFont typeface="Times New Roman" panose="02020603050405020304" pitchFamily="18" charset="0"/>
              <a:buChar char="-"/>
            </a:pPr>
            <a:r>
              <a:rPr lang="en-US" sz="1800" err="1">
                <a:effectLst/>
                <a:latin typeface="Times New Roman" panose="02020603050405020304" pitchFamily="18" charset="0"/>
                <a:ea typeface="Calibri" panose="020F0502020204030204" pitchFamily="34" charset="0"/>
                <a:cs typeface="Times New Roman" panose="02020603050405020304" pitchFamily="18" charset="0"/>
              </a:rPr>
              <a:t>EcoCommons</a:t>
            </a:r>
            <a:r>
              <a:rPr lang="en-US" sz="1800">
                <a:effectLst/>
                <a:latin typeface="Times New Roman" panose="02020603050405020304" pitchFamily="18" charset="0"/>
                <a:ea typeface="Calibri" panose="020F0502020204030204" pitchFamily="34" charset="0"/>
                <a:cs typeface="Times New Roman" panose="02020603050405020304" pitchFamily="18" charset="0"/>
              </a:rPr>
              <a:t> also wins Merit Award from American Society of Landscape Architects </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Jennifer Chirico participates in panel at the Drawdown Georgia Business Compact Climate Conference in Athens,</a:t>
            </a:r>
          </a:p>
          <a:p>
            <a:pPr marL="342900" marR="0" lvl="0" indent="-342900">
              <a:lnSpc>
                <a:spcPct val="107000"/>
              </a:lnSpc>
              <a:spcBef>
                <a:spcPts val="0"/>
              </a:spcBef>
              <a:spcAft>
                <a:spcPts val="0"/>
              </a:spcAft>
              <a:buFont typeface="Times New Roman" panose="02020603050405020304" pitchFamily="18" charset="0"/>
              <a:buChar char="-"/>
            </a:pPr>
            <a:r>
              <a:rPr lang="en-US" sz="1800" err="1">
                <a:effectLst/>
                <a:latin typeface="Times New Roman" panose="02020603050405020304" pitchFamily="18" charset="0"/>
                <a:ea typeface="Calibri" panose="020F0502020204030204" pitchFamily="34" charset="0"/>
                <a:cs typeface="Times New Roman" panose="02020603050405020304" pitchFamily="18" charset="0"/>
              </a:rPr>
              <a:t>Buzzin</a:t>
            </a:r>
            <a:r>
              <a:rPr lang="en-US" sz="1800">
                <a:effectLst/>
                <a:latin typeface="Times New Roman" panose="02020603050405020304" pitchFamily="18" charset="0"/>
                <a:ea typeface="Calibri" panose="020F0502020204030204" pitchFamily="34" charset="0"/>
                <a:cs typeface="Times New Roman" panose="02020603050405020304" pitchFamily="18" charset="0"/>
              </a:rPr>
              <a:t> Back to School program - 185 backpacks distributed throughout I&amp;S,</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Annual Picnic, </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Launch of I&amp;S Customer Service Center (for maintenance calls),</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Cost of Living Adjustment in July, </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Jamie Ready Master's degree in Business Administration, </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Launch of updated I&amp;S website, </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Redesign of quarterly "Inside I&amp;S" newsletter (new size of the print piece allows for same content but less paper, produced using soy based ink, so paper is compostable as well)</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Shantay Bolton new member of ELT</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Breakfast After Dark</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Week of Welcome I&amp;S participation,</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Inclusive Leaders Academy graduates Andy Moxley, Alex Ortiz and William Brown, </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US Energy Secretary visit to GT, </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Kendeda hosts State of Georgia Solar Energy Forum,</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New logos on buildings thanks to PDC project managers </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First cooking demo in Community Garden</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Jarrett Muncy new Assoc. Dir. Design Services,</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Dan Nemec, new Deputy Institute Architect</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Amanda Jones, (Interim) Assoc. Dir. Planning</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Analytics submitted their art (the Buzz made of beans) to the first ever IBB art show</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Several I&amp;S team members participated in Student Move In</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Fire Safety trained new Resident Assistants using fire extinguishers correctly</a:t>
            </a:r>
          </a:p>
          <a:p>
            <a:pPr marL="342900" marR="0" lvl="0" indent="-342900">
              <a:lnSpc>
                <a:spcPct val="107000"/>
              </a:lnSpc>
              <a:spcBef>
                <a:spcPts val="0"/>
              </a:spcBef>
              <a:spcAft>
                <a:spcPts val="0"/>
              </a:spcAft>
              <a:buFont typeface="Times New Roman" panose="02020603050405020304" pitchFamily="18" charset="0"/>
              <a:buChar char="-"/>
            </a:pPr>
            <a:r>
              <a:rPr lang="en-US" sz="1800" err="1">
                <a:effectLst/>
                <a:latin typeface="Times New Roman" panose="02020603050405020304" pitchFamily="18" charset="0"/>
                <a:ea typeface="Calibri" panose="020F0502020204030204" pitchFamily="34" charset="0"/>
                <a:cs typeface="Times New Roman" panose="02020603050405020304" pitchFamily="18" charset="0"/>
              </a:rPr>
              <a:t>EH&amp;S</a:t>
            </a:r>
            <a:r>
              <a:rPr lang="en-US" sz="1800">
                <a:effectLst/>
                <a:latin typeface="Times New Roman" panose="02020603050405020304" pitchFamily="18" charset="0"/>
                <a:ea typeface="Calibri" panose="020F0502020204030204" pitchFamily="34" charset="0"/>
                <a:cs typeface="Times New Roman" panose="02020603050405020304" pitchFamily="18" charset="0"/>
              </a:rPr>
              <a:t> General Safety team conducting "stretch and flex" programs throughout I&amp;S departments</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Construction in progress of East Campus Streetscape</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Veteran's Walk of Honor</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Divine Nine Plaza</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Library Interactive Media Zone</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D.M. Smith Building renewal</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Progressive Workplace Pilots</a:t>
            </a:r>
          </a:p>
          <a:p>
            <a:pPr marL="342900" marR="0" lvl="0" indent="-342900">
              <a:lnSpc>
                <a:spcPct val="107000"/>
              </a:lnSpc>
              <a:spcBef>
                <a:spcPts val="0"/>
              </a:spcBef>
              <a:spcAft>
                <a:spcPts val="0"/>
              </a:spcAft>
              <a:buFont typeface="Times New Roman" panose="02020603050405020304" pitchFamily="18" charset="0"/>
              <a:buChar char="-"/>
            </a:pPr>
            <a:r>
              <a:rPr lang="en-US" sz="1800" err="1">
                <a:effectLst/>
                <a:latin typeface="Times New Roman" panose="02020603050405020304" pitchFamily="18" charset="0"/>
                <a:ea typeface="Calibri" panose="020F0502020204030204" pitchFamily="34" charset="0"/>
                <a:cs typeface="Times New Roman" panose="02020603050405020304" pitchFamily="18" charset="0"/>
              </a:rPr>
              <a:t>TechSquare</a:t>
            </a:r>
            <a:r>
              <a:rPr lang="en-US" sz="1800">
                <a:effectLst/>
                <a:latin typeface="Times New Roman" panose="02020603050405020304" pitchFamily="18" charset="0"/>
                <a:ea typeface="Calibri" panose="020F0502020204030204" pitchFamily="34" charset="0"/>
                <a:cs typeface="Times New Roman" panose="02020603050405020304" pitchFamily="18" charset="0"/>
              </a:rPr>
              <a:t> Phase 3 </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Planning department finalizing Comprehensive Campus Plan</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Office of Sustainability integral part of Sustainability Next plan which a printed collateral piece is almost complete</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Climate Action Plan working groups making significant progress</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Office of Sustainability took a field trip to Mercedes Benz to learn of their Zero Waste processes</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Parking and Transportation joins I&amp;S</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PTS launches new parking permit portal</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Building on the success of Smart Restrooms - Bldg. Services beginning Smart Classrooms (QR code system for alerting Bldg. Services about classroom needs)</a:t>
            </a:r>
          </a:p>
          <a:p>
            <a:pPr marL="342900" marR="0" lvl="0" indent="-342900">
              <a:lnSpc>
                <a:spcPct val="107000"/>
              </a:lnSpc>
              <a:spcBef>
                <a:spcPts val="0"/>
              </a:spcBef>
              <a:spcAft>
                <a:spcPts val="0"/>
              </a:spcAft>
              <a:buFont typeface="Times New Roman" panose="02020603050405020304" pitchFamily="18" charset="0"/>
              <a:buChar char="-"/>
            </a:pPr>
            <a:r>
              <a:rPr lang="en-US" sz="1800">
                <a:effectLst/>
                <a:latin typeface="Times New Roman" panose="02020603050405020304" pitchFamily="18" charset="0"/>
                <a:ea typeface="Calibri" panose="020F0502020204030204" pitchFamily="34" charset="0"/>
                <a:cs typeface="Times New Roman" panose="02020603050405020304" pitchFamily="18" charset="0"/>
              </a:rPr>
              <a:t>HR started new hire orientation meetings the first of the month, </a:t>
            </a:r>
          </a:p>
          <a:p>
            <a:pPr marL="228600" indent="-228600">
              <a:buAutoNum type="arabicPeriod"/>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3AC71E6-4ABE-47A7-8466-40D10268BC28}" type="slidenum">
              <a:rPr lang="en-US" smtClean="0"/>
              <a:t>2</a:t>
            </a:fld>
            <a:endParaRPr lang="en-US"/>
          </a:p>
        </p:txBody>
      </p:sp>
    </p:spTree>
    <p:extLst>
      <p:ext uri="{BB962C8B-B14F-4D97-AF65-F5344CB8AC3E}">
        <p14:creationId xmlns:p14="http://schemas.microsoft.com/office/powerpoint/2010/main" val="280994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a:cs typeface="Calibri"/>
            </a:endParaRPr>
          </a:p>
        </p:txBody>
      </p:sp>
      <p:sp>
        <p:nvSpPr>
          <p:cNvPr id="4" name="Slide Number Placeholder 3"/>
          <p:cNvSpPr>
            <a:spLocks noGrp="1"/>
          </p:cNvSpPr>
          <p:nvPr>
            <p:ph type="sldNum" sz="quarter" idx="5"/>
          </p:nvPr>
        </p:nvSpPr>
        <p:spPr/>
        <p:txBody>
          <a:bodyPr/>
          <a:lstStyle/>
          <a:p>
            <a:fld id="{D3AC71E6-4ABE-47A7-8466-40D10268BC28}" type="slidenum">
              <a:rPr lang="en-US" smtClean="0"/>
              <a:t>3</a:t>
            </a:fld>
            <a:endParaRPr lang="en-US"/>
          </a:p>
        </p:txBody>
      </p:sp>
    </p:spTree>
    <p:extLst>
      <p:ext uri="{BB962C8B-B14F-4D97-AF65-F5344CB8AC3E}">
        <p14:creationId xmlns:p14="http://schemas.microsoft.com/office/powerpoint/2010/main" val="1173892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a:cs typeface="Calibri"/>
            </a:endParaRPr>
          </a:p>
        </p:txBody>
      </p:sp>
      <p:sp>
        <p:nvSpPr>
          <p:cNvPr id="4" name="Slide Number Placeholder 3"/>
          <p:cNvSpPr>
            <a:spLocks noGrp="1"/>
          </p:cNvSpPr>
          <p:nvPr>
            <p:ph type="sldNum" sz="quarter" idx="5"/>
          </p:nvPr>
        </p:nvSpPr>
        <p:spPr/>
        <p:txBody>
          <a:bodyPr/>
          <a:lstStyle/>
          <a:p>
            <a:fld id="{D3AC71E6-4ABE-47A7-8466-40D10268BC28}" type="slidenum">
              <a:rPr lang="en-US" smtClean="0"/>
              <a:t>4</a:t>
            </a:fld>
            <a:endParaRPr lang="en-US"/>
          </a:p>
        </p:txBody>
      </p:sp>
    </p:spTree>
    <p:extLst>
      <p:ext uri="{BB962C8B-B14F-4D97-AF65-F5344CB8AC3E}">
        <p14:creationId xmlns:p14="http://schemas.microsoft.com/office/powerpoint/2010/main" val="2550277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28226BA-D452-4301-8F71-753FB993E7C4}" type="slidenum">
              <a:t>5</a:t>
            </a:fld>
            <a:endParaRPr lang="en-US"/>
          </a:p>
        </p:txBody>
      </p:sp>
    </p:spTree>
    <p:extLst>
      <p:ext uri="{BB962C8B-B14F-4D97-AF65-F5344CB8AC3E}">
        <p14:creationId xmlns:p14="http://schemas.microsoft.com/office/powerpoint/2010/main" val="2268598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a:t>
            </a:r>
            <a:r>
              <a:rPr lang="en-US">
                <a:latin typeface="Calibri"/>
                <a:cs typeface="Calibri"/>
              </a:rPr>
              <a:t>     </a:t>
            </a:r>
            <a:endParaRPr lang="en-US" sz="1800">
              <a:latin typeface="Times New Roman"/>
              <a:cs typeface="Times New Roman"/>
            </a:endParaRPr>
          </a:p>
        </p:txBody>
      </p:sp>
      <p:sp>
        <p:nvSpPr>
          <p:cNvPr id="4" name="Slide Number Placeholder 3"/>
          <p:cNvSpPr>
            <a:spLocks noGrp="1"/>
          </p:cNvSpPr>
          <p:nvPr>
            <p:ph type="sldNum" sz="quarter" idx="5"/>
          </p:nvPr>
        </p:nvSpPr>
        <p:spPr/>
        <p:txBody>
          <a:bodyPr/>
          <a:lstStyle/>
          <a:p>
            <a:fld id="{D3AC71E6-4ABE-47A7-8466-40D10268BC28}" type="slidenum">
              <a:rPr lang="en-US" smtClean="0"/>
              <a:t>6</a:t>
            </a:fld>
            <a:endParaRPr lang="en-US"/>
          </a:p>
        </p:txBody>
      </p:sp>
    </p:spTree>
    <p:extLst>
      <p:ext uri="{BB962C8B-B14F-4D97-AF65-F5344CB8AC3E}">
        <p14:creationId xmlns:p14="http://schemas.microsoft.com/office/powerpoint/2010/main" val="3649071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t>Data &amp; Automation Excellence:</a:t>
            </a:r>
            <a:endParaRPr lang="en-US"/>
          </a:p>
          <a:p>
            <a:pPr marL="171450" indent="-171450">
              <a:buFont typeface="Arial"/>
              <a:buChar char="•"/>
            </a:pPr>
            <a:r>
              <a:rPr lang="en-US"/>
              <a:t>Develop Data Master Plan for I&amp;S: A comprehensive Data Master Plan can help centralize and standardize data management practices. This can lead to improved data quality, enhanced decision-making, and more efficient operations. Research has shown that organizations with effective data management strategies experience higher productivity and profitability.</a:t>
            </a:r>
          </a:p>
          <a:p>
            <a:pPr marL="171450" indent="-171450">
              <a:buFont typeface="Arial"/>
              <a:buChar char="•"/>
            </a:pPr>
            <a:r>
              <a:rPr lang="en-US"/>
              <a:t>Develop an FDD program: Implementing a Fault Detection and Diagnostics program can lead to early identification of equipment issues, reducing downtime and maintenance costs. </a:t>
            </a:r>
          </a:p>
          <a:p>
            <a:pPr marL="171450" indent="-171450">
              <a:buFont typeface="Arial"/>
              <a:buChar char="•"/>
            </a:pPr>
            <a:r>
              <a:rPr lang="en-US"/>
              <a:t>Develop a system to track contracting metrics: Establishing a system to track contracting metrics can improve transparency, efficiency, and accountability in the contracting process. This can lead to better contract management, cost control, and vendor performance evaluation, which can drive cost savings and operational effectiveness.</a:t>
            </a:r>
          </a:p>
          <a:p>
            <a:pPr marL="171450" indent="-171450">
              <a:buFont typeface="Arial"/>
              <a:buChar char="•"/>
            </a:pPr>
            <a:r>
              <a:rPr lang="en-US"/>
              <a:t>Leverage the GIS system: Drive efficiencies across maintenance, landscape, EH&amp;S, staging, utility outage maps, and planning. Our focus will be on developing an intuitive user interface that allows non-GIS users to easily interact with the system, unlocking its full potential for seamless collaboration and improved processes.</a:t>
            </a:r>
          </a:p>
          <a:p>
            <a:pPr marL="171450" indent="-171450">
              <a:buFont typeface="Arial"/>
              <a:buChar char="•"/>
            </a:pPr>
            <a:r>
              <a:rPr lang="en-US"/>
              <a:t>RPA/OIT Collaboration:  I&amp;S will collaborate with OIT to drive process efficiency.  Whether using RPA, AI or other tools, the goal is to drive cost savings and process improvement.</a:t>
            </a:r>
          </a:p>
          <a:p>
            <a:r>
              <a:rPr lang="en-US" u="sng"/>
              <a:t>Operational Excellence:</a:t>
            </a:r>
            <a:endParaRPr lang="en-US"/>
          </a:p>
          <a:p>
            <a:pPr marL="171450" indent="-171450">
              <a:buFont typeface="Arial"/>
              <a:buChar char="•"/>
            </a:pPr>
            <a:r>
              <a:rPr lang="en-US"/>
              <a:t>Develop software or business process solutions to improve customer service: Enhancing customer service through software or process solutions can lead to improved customer satisfaction and retention. </a:t>
            </a:r>
          </a:p>
          <a:p>
            <a:pPr marL="171450" indent="-171450">
              <a:buFont typeface="Arial"/>
              <a:buChar char="•"/>
            </a:pPr>
            <a:r>
              <a:rPr lang="en-US"/>
              <a:t>Develop a Waste Management Efficiency Improvement Plan: Implementing an efficiency improvement plan for waste management can reduce costs, optimize resource utilization, and demonstrate the organization's commitment to environmental sustainability. Effective waste management practices can be a good first step towards a zero-waste program.</a:t>
            </a:r>
          </a:p>
          <a:p>
            <a:pPr marL="171450" indent="-171450">
              <a:buFont typeface="Arial"/>
              <a:buChar char="•"/>
            </a:pPr>
            <a:r>
              <a:rPr lang="en-US"/>
              <a:t>Enhance Work Order intake: Increase the use of the SMART restroom and classroom program to increase customer participation in the reporting of service requests.  Align and utilize the Live Safe app.</a:t>
            </a:r>
          </a:p>
          <a:p>
            <a:r>
              <a:rPr lang="en-US" u="sng"/>
              <a:t>Construction Excellence:</a:t>
            </a:r>
            <a:endParaRPr lang="en-US" u="sng">
              <a:cs typeface="Calibri"/>
            </a:endParaRPr>
          </a:p>
          <a:p>
            <a:pPr marL="171450" indent="-171450">
              <a:buFont typeface="Arial"/>
              <a:buChar char="•"/>
            </a:pPr>
            <a:r>
              <a:rPr lang="en-US"/>
              <a:t>Develop a new capital project intake process: Streamlining the capital project intake process can reduce delays, improve resource allocation, and enhance project delivery. Effective project intake processes can significantly increase project success rates and reduce costs, while incorporating sustainability and EH&amp;S needs.</a:t>
            </a:r>
            <a:endParaRPr lang="en-US">
              <a:cs typeface="Calibri"/>
            </a:endParaRPr>
          </a:p>
          <a:p>
            <a:pPr marL="171450" indent="-171450">
              <a:buFont typeface="Arial"/>
              <a:buChar char="•"/>
            </a:pPr>
            <a:r>
              <a:rPr lang="en-US"/>
              <a:t>Develop a document management process: Efficient document management improves collaboration, reduces errors, and enhances document access. Organizations that adopt effective document management practices experience cost savings, improved compliance, and increased productivity.</a:t>
            </a:r>
            <a:endParaRPr lang="en-US">
              <a:cs typeface="Calibri"/>
            </a:endParaRPr>
          </a:p>
          <a:p>
            <a:pPr marL="171450" indent="-171450">
              <a:buFont typeface="Arial"/>
              <a:buChar char="•"/>
            </a:pPr>
            <a:r>
              <a:rPr lang="en-US"/>
              <a:t>Establish a Job Order Contracting program: Implementing a Job Order Contracting program can streamline construction procurement, expedite project delivery, and enhance cost control. Studies have shown that organizations leveraging Job Order Contracting experience faster project completion times, improved cost predictability, and reduced administrative burden.</a:t>
            </a:r>
            <a:endParaRPr lang="en-US">
              <a:cs typeface="Calibri"/>
            </a:endParaRPr>
          </a:p>
          <a:p>
            <a:pPr marL="171450" indent="-171450">
              <a:buFont typeface="Arial"/>
              <a:buChar char="•"/>
            </a:pPr>
            <a:r>
              <a:rPr lang="en-US"/>
              <a:t>Select and implement a Project Management Software System: Adopting a robust project management software system can enhance project planning, resource allocation, and collaboration. Organizations with effective project management practices complete projects on time, within budget, incorporate sustainability and EH&amp;S needs, and achieve higher customer satisfaction.</a:t>
            </a:r>
            <a:endParaRPr lang="en-US">
              <a:cs typeface="Calibri"/>
            </a:endParaRPr>
          </a:p>
          <a:p>
            <a:pPr marL="171450" indent="-171450">
              <a:buFont typeface="Arial"/>
              <a:buChar char="•"/>
            </a:pPr>
            <a:r>
              <a:rPr lang="en-US"/>
              <a:t>Develop a deferred renewal program: A deferred renewal program can ensure timely maintenance and upgrades of critical infrastructure, minimizing unexpected failures and reducing long-term costs. Proactive infrastructure renewal has been associated with enhanced operational efficiency, reduced downtime, incorporation of deep energy retrofits, code compliance, and improved asset performance.  At present, State and GT resources are only addressing 25% of the annual need.  </a:t>
            </a:r>
            <a:endParaRPr lang="en-US">
              <a:cs typeface="Calibri"/>
            </a:endParaRPr>
          </a:p>
          <a:p>
            <a:r>
              <a:rPr lang="en-US"/>
              <a:t>By prioritizing these transformative goals in Data &amp; Automation Excellence, Operational Excellence, and Construction Excellence, our organization is poised to achieve significant advancements. These goals encompass a holistic approach that integrates data management, automation, customer service, waste management, construction processes, and infrastructure renewal. As we pursue these objectives, we will unlock the potential for improved data quality, enhanced decision-making, reduced downtime, cost savings, streamlined operations, and heightened customer satisfaction.</a:t>
            </a:r>
            <a:endParaRPr lang="en-US">
              <a:cs typeface="Calibri"/>
            </a:endParaRPr>
          </a:p>
          <a:p>
            <a:r>
              <a:rPr lang="en-US"/>
              <a:t>Furthermore, our commitment to sustainability and environmental responsibility aligns well with our institutional goals. By implementing efficient waste management practices, embracing a zero-waste mindset, and incorporating sustainability and EH&amp;S considerations into all projects, will create a more purposeful path for I&amp;S.</a:t>
            </a:r>
            <a:endParaRPr lang="en-US">
              <a:cs typeface="Calibri"/>
            </a:endParaRPr>
          </a:p>
          <a:p>
            <a:r>
              <a:rPr lang="en-US"/>
              <a:t>Through collaboration, innovation, and a shared vision, we will not only transform our team but also empower the entire organization. By aligning our efforts, connecting silos, and fostering a culture of continuous improvement, we will establish a solid foundation for future success.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28226BA-D452-4301-8F71-753FB993E7C4}" type="slidenum">
              <a:t>10</a:t>
            </a:fld>
            <a:endParaRPr lang="en-US"/>
          </a:p>
        </p:txBody>
      </p:sp>
    </p:spTree>
    <p:extLst>
      <p:ext uri="{BB962C8B-B14F-4D97-AF65-F5344CB8AC3E}">
        <p14:creationId xmlns:p14="http://schemas.microsoft.com/office/powerpoint/2010/main" val="2082726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t>Data &amp; Automation Excellence:</a:t>
            </a:r>
            <a:endParaRPr lang="en-US"/>
          </a:p>
          <a:p>
            <a:pPr marL="171450" indent="-171450">
              <a:buFont typeface="Arial"/>
              <a:buChar char="•"/>
            </a:pPr>
            <a:r>
              <a:rPr lang="en-US"/>
              <a:t>Develop Data Master Plan for I&amp;S: A comprehensive Data Master Plan can help centralize and standardize data management practices. This can lead to improved data quality, enhanced decision-making, and more efficient operations. Research has shown that organizations with effective data management strategies experience higher productivity and profitability.</a:t>
            </a:r>
          </a:p>
          <a:p>
            <a:pPr marL="171450" indent="-171450">
              <a:buFont typeface="Arial"/>
              <a:buChar char="•"/>
            </a:pPr>
            <a:r>
              <a:rPr lang="en-US"/>
              <a:t>Develop an FDD program: Implementing a Fault Detection and Diagnostics program can lead to early identification of equipment issues, reducing downtime and maintenance costs. </a:t>
            </a:r>
          </a:p>
          <a:p>
            <a:pPr marL="171450" indent="-171450">
              <a:buFont typeface="Arial"/>
              <a:buChar char="•"/>
            </a:pPr>
            <a:r>
              <a:rPr lang="en-US"/>
              <a:t>Develop a system to track contracting metrics: Establishing a system to track contracting metrics can improve transparency, efficiency, and accountability in the contracting process. This can lead to better contract management, cost control, and vendor performance evaluation, which can drive cost savings and operational effectiveness.</a:t>
            </a:r>
          </a:p>
          <a:p>
            <a:pPr marL="171450" indent="-171450">
              <a:buFont typeface="Arial"/>
              <a:buChar char="•"/>
            </a:pPr>
            <a:r>
              <a:rPr lang="en-US"/>
              <a:t>Leverage the GIS system: Drive efficiencies across maintenance, landscape, EH&amp;S, staging, utility outage maps, and planning. Our focus will be on developing an intuitive user interface that allows non-GIS users to easily interact with the system, unlocking its full potential for seamless collaboration and improved processes.</a:t>
            </a:r>
          </a:p>
          <a:p>
            <a:pPr marL="171450" indent="-171450">
              <a:buFont typeface="Arial"/>
              <a:buChar char="•"/>
            </a:pPr>
            <a:r>
              <a:rPr lang="en-US"/>
              <a:t>RPA/OIT Collaboration:  I&amp;S will collaborate with OIT to drive process efficiency.  Whether using RPA, AI or other tools, the goal is to drive cost savings and process improvement.</a:t>
            </a:r>
          </a:p>
          <a:p>
            <a:r>
              <a:rPr lang="en-US" u="sng"/>
              <a:t>Operational Excellence:</a:t>
            </a:r>
            <a:endParaRPr lang="en-US"/>
          </a:p>
          <a:p>
            <a:pPr marL="171450" indent="-171450">
              <a:buFont typeface="Arial"/>
              <a:buChar char="•"/>
            </a:pPr>
            <a:r>
              <a:rPr lang="en-US"/>
              <a:t>Develop software or business process solutions to improve customer service: Enhancing customer service through software or process solutions can lead to improved customer satisfaction and retention. </a:t>
            </a:r>
          </a:p>
          <a:p>
            <a:pPr marL="171450" indent="-171450">
              <a:buFont typeface="Arial"/>
              <a:buChar char="•"/>
            </a:pPr>
            <a:r>
              <a:rPr lang="en-US"/>
              <a:t>Develop a Waste Management Efficiency Improvement Plan: Implementing an efficiency improvement plan for waste management can reduce costs, optimize resource utilization, and demonstrate the organization's commitment to environmental sustainability. Effective waste management practices can be a good first step towards a zero-waste program.</a:t>
            </a:r>
          </a:p>
          <a:p>
            <a:pPr marL="171450" indent="-171450">
              <a:buFont typeface="Arial"/>
              <a:buChar char="•"/>
            </a:pPr>
            <a:r>
              <a:rPr lang="en-US"/>
              <a:t>Enhance Work Order intake: Increase the use of the SMART restroom and classroom program to increase customer participation in the reporting of service requests.  Align and utilize the Live Safe app.</a:t>
            </a:r>
          </a:p>
          <a:p>
            <a:r>
              <a:rPr lang="en-US" u="sng"/>
              <a:t>Construction Excellence:</a:t>
            </a:r>
            <a:endParaRPr lang="en-US" u="sng">
              <a:cs typeface="Calibri"/>
            </a:endParaRPr>
          </a:p>
          <a:p>
            <a:pPr marL="171450" indent="-171450">
              <a:buFont typeface="Arial"/>
              <a:buChar char="•"/>
            </a:pPr>
            <a:r>
              <a:rPr lang="en-US"/>
              <a:t>Develop a new capital project intake process: Streamlining the capital project intake process can reduce delays, improve resource allocation, and enhance project delivery. Effective project intake processes can significantly increase project success rates and reduce costs, while incorporating sustainability and EH&amp;S needs.</a:t>
            </a:r>
            <a:endParaRPr lang="en-US">
              <a:cs typeface="Calibri"/>
            </a:endParaRPr>
          </a:p>
          <a:p>
            <a:pPr marL="171450" indent="-171450">
              <a:buFont typeface="Arial"/>
              <a:buChar char="•"/>
            </a:pPr>
            <a:r>
              <a:rPr lang="en-US"/>
              <a:t>Develop a document management process: Efficient document management improves collaboration, reduces errors, and enhances document access. Organizations that adopt effective document management practices experience cost savings, improved compliance, and increased productivity.</a:t>
            </a:r>
            <a:endParaRPr lang="en-US">
              <a:cs typeface="Calibri"/>
            </a:endParaRPr>
          </a:p>
          <a:p>
            <a:pPr marL="171450" indent="-171450">
              <a:buFont typeface="Arial"/>
              <a:buChar char="•"/>
            </a:pPr>
            <a:r>
              <a:rPr lang="en-US"/>
              <a:t>Establish a Job Order Contracting program: Implementing a Job Order Contracting program can streamline construction procurement, expedite project delivery, and enhance cost control. Studies have shown that organizations leveraging Job Order Contracting experience faster project completion times, improved cost predictability, and reduced administrative burden.</a:t>
            </a:r>
            <a:endParaRPr lang="en-US">
              <a:cs typeface="Calibri"/>
            </a:endParaRPr>
          </a:p>
          <a:p>
            <a:pPr marL="171450" indent="-171450">
              <a:buFont typeface="Arial"/>
              <a:buChar char="•"/>
            </a:pPr>
            <a:r>
              <a:rPr lang="en-US"/>
              <a:t>Select and implement a Project Management Software System: Adopting a robust project management software system can enhance project planning, resource allocation, and collaboration. Organizations with effective project management practices complete projects on time, within budget, incorporate sustainability and EH&amp;S needs, and achieve higher customer satisfaction.</a:t>
            </a:r>
            <a:endParaRPr lang="en-US">
              <a:cs typeface="Calibri"/>
            </a:endParaRPr>
          </a:p>
          <a:p>
            <a:pPr marL="171450" indent="-171450">
              <a:buFont typeface="Arial"/>
              <a:buChar char="•"/>
            </a:pPr>
            <a:r>
              <a:rPr lang="en-US"/>
              <a:t>Develop a deferred renewal program: A deferred renewal program can ensure timely maintenance and upgrades of critical infrastructure, minimizing unexpected failures and reducing long-term costs. Proactive infrastructure renewal has been associated with enhanced operational efficiency, reduced downtime, incorporation of deep energy retrofits, code compliance, and improved asset performance.  At present, State and GT resources are only addressing 25% of the annual need.  </a:t>
            </a:r>
            <a:endParaRPr lang="en-US">
              <a:cs typeface="Calibri"/>
            </a:endParaRPr>
          </a:p>
          <a:p>
            <a:r>
              <a:rPr lang="en-US"/>
              <a:t>By prioritizing these transformative goals in Data &amp; Automation Excellence, Operational Excellence, and Construction Excellence, our organization is poised to achieve significant advancements. These goals encompass a holistic approach that integrates data management, automation, customer service, waste management, construction processes, and infrastructure renewal. As we pursue these objectives, we will unlock the potential for improved data quality, enhanced decision-making, reduced downtime, cost savings, streamlined operations, and heightened customer satisfaction.</a:t>
            </a:r>
            <a:endParaRPr lang="en-US">
              <a:cs typeface="Calibri"/>
            </a:endParaRPr>
          </a:p>
          <a:p>
            <a:r>
              <a:rPr lang="en-US"/>
              <a:t>Furthermore, our commitment to sustainability and environmental responsibility aligns well with our institutional goals. By implementing efficient waste management practices, embracing a zero-waste mindset, and incorporating sustainability and EH&amp;S considerations into all projects, will create a more purposeful path for I&amp;S.</a:t>
            </a:r>
            <a:endParaRPr lang="en-US">
              <a:cs typeface="Calibri"/>
            </a:endParaRPr>
          </a:p>
          <a:p>
            <a:r>
              <a:rPr lang="en-US"/>
              <a:t>Through collaboration, innovation, and a shared vision, we will not only transform our team but also empower the entire organization. By aligning our efforts, connecting silos, and fostering a culture of continuous improvement, we will establish a solid foundation for future success.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28226BA-D452-4301-8F71-753FB993E7C4}" type="slidenum">
              <a:t>11</a:t>
            </a:fld>
            <a:endParaRPr lang="en-US"/>
          </a:p>
        </p:txBody>
      </p:sp>
    </p:spTree>
    <p:extLst>
      <p:ext uri="{BB962C8B-B14F-4D97-AF65-F5344CB8AC3E}">
        <p14:creationId xmlns:p14="http://schemas.microsoft.com/office/powerpoint/2010/main" val="2352563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a:t>Data &amp; Automation Excellence:</a:t>
            </a:r>
            <a:endParaRPr lang="en-US"/>
          </a:p>
          <a:p>
            <a:pPr marL="171450" indent="-171450">
              <a:buFont typeface="Arial"/>
              <a:buChar char="•"/>
            </a:pPr>
            <a:r>
              <a:rPr lang="en-US"/>
              <a:t>Develop Data Master Plan for I&amp;S: A comprehensive Data Master Plan can help centralize and standardize data management practices. This can lead to improved data quality, enhanced decision-making, and more efficient operations. Research has shown that organizations with effective data management strategies experience higher productivity and profitability.</a:t>
            </a:r>
          </a:p>
          <a:p>
            <a:pPr marL="171450" indent="-171450">
              <a:buFont typeface="Arial"/>
              <a:buChar char="•"/>
            </a:pPr>
            <a:r>
              <a:rPr lang="en-US"/>
              <a:t>Develop an FDD program: Implementing a Fault Detection and Diagnostics program can lead to early identification of equipment issues, reducing downtime and maintenance costs. </a:t>
            </a:r>
          </a:p>
          <a:p>
            <a:pPr marL="171450" indent="-171450">
              <a:buFont typeface="Arial"/>
              <a:buChar char="•"/>
            </a:pPr>
            <a:r>
              <a:rPr lang="en-US"/>
              <a:t>Develop a system to track contracting metrics: Establishing a system to track contracting metrics can improve transparency, efficiency, and accountability in the contracting process. This can lead to better contract management, cost control, and vendor performance evaluation, which can drive cost savings and operational effectiveness.</a:t>
            </a:r>
          </a:p>
          <a:p>
            <a:pPr marL="171450" indent="-171450">
              <a:buFont typeface="Arial"/>
              <a:buChar char="•"/>
            </a:pPr>
            <a:r>
              <a:rPr lang="en-US"/>
              <a:t>Leverage the GIS system: Drive efficiencies across maintenance, landscape, EH&amp;S, staging, utility outage maps, and planning. Our focus will be on developing an intuitive user interface that allows non-GIS users to easily interact with the system, unlocking its full potential for seamless collaboration and improved processes.</a:t>
            </a:r>
          </a:p>
          <a:p>
            <a:pPr marL="171450" indent="-171450">
              <a:buFont typeface="Arial"/>
              <a:buChar char="•"/>
            </a:pPr>
            <a:r>
              <a:rPr lang="en-US"/>
              <a:t>RPA/OIT Collaboration:  I&amp;S will collaborate with OIT to drive process efficiency.  Whether using RPA, AI or other tools, the goal is to drive cost savings and process improvement.</a:t>
            </a:r>
          </a:p>
          <a:p>
            <a:r>
              <a:rPr lang="en-US" u="sng"/>
              <a:t>Operational Excellence:</a:t>
            </a:r>
            <a:endParaRPr lang="en-US"/>
          </a:p>
          <a:p>
            <a:pPr marL="171450" indent="-171450">
              <a:buFont typeface="Arial"/>
              <a:buChar char="•"/>
            </a:pPr>
            <a:r>
              <a:rPr lang="en-US"/>
              <a:t>Develop software or business process solutions to improve customer service: Enhancing customer service through software or process solutions can lead to improved customer satisfaction and retention. </a:t>
            </a:r>
          </a:p>
          <a:p>
            <a:pPr marL="171450" indent="-171450">
              <a:buFont typeface="Arial"/>
              <a:buChar char="•"/>
            </a:pPr>
            <a:r>
              <a:rPr lang="en-US"/>
              <a:t>Develop a Waste Management Efficiency Improvement Plan: Implementing an efficiency improvement plan for waste management can reduce costs, optimize resource utilization, and demonstrate the organization's commitment to environmental sustainability. Effective waste management practices can be a good first step towards a zero-waste program.</a:t>
            </a:r>
          </a:p>
          <a:p>
            <a:pPr marL="171450" indent="-171450">
              <a:buFont typeface="Arial"/>
              <a:buChar char="•"/>
            </a:pPr>
            <a:r>
              <a:rPr lang="en-US"/>
              <a:t>Enhance Work Order intake: Increase the use of the SMART restroom and classroom program to increase customer participation in the reporting of service requests.  Align and utilize the Live Safe app.</a:t>
            </a:r>
          </a:p>
          <a:p>
            <a:r>
              <a:rPr lang="en-US" u="sng"/>
              <a:t>Construction Excellence:</a:t>
            </a:r>
            <a:endParaRPr lang="en-US" u="sng">
              <a:cs typeface="Calibri"/>
            </a:endParaRPr>
          </a:p>
          <a:p>
            <a:pPr marL="171450" indent="-171450">
              <a:buFont typeface="Arial"/>
              <a:buChar char="•"/>
            </a:pPr>
            <a:r>
              <a:rPr lang="en-US"/>
              <a:t>Develop a new capital project intake process: Streamlining the capital project intake process can reduce delays, improve resource allocation, and enhance project delivery. Effective project intake processes can significantly increase project success rates and reduce costs, while incorporating sustainability and EH&amp;S needs.</a:t>
            </a:r>
            <a:endParaRPr lang="en-US">
              <a:cs typeface="Calibri"/>
            </a:endParaRPr>
          </a:p>
          <a:p>
            <a:pPr marL="171450" indent="-171450">
              <a:buFont typeface="Arial"/>
              <a:buChar char="•"/>
            </a:pPr>
            <a:r>
              <a:rPr lang="en-US"/>
              <a:t>Develop a document management process: Efficient document management improves collaboration, reduces errors, and enhances document access. Organizations that adopt effective document management practices experience cost savings, improved compliance, and increased productivity.</a:t>
            </a:r>
            <a:endParaRPr lang="en-US">
              <a:cs typeface="Calibri"/>
            </a:endParaRPr>
          </a:p>
          <a:p>
            <a:pPr marL="171450" indent="-171450">
              <a:buFont typeface="Arial"/>
              <a:buChar char="•"/>
            </a:pPr>
            <a:r>
              <a:rPr lang="en-US"/>
              <a:t>Establish a Job Order Contracting program: Implementing a Job Order Contracting program can streamline construction procurement, expedite project delivery, and enhance cost control. Studies have shown that organizations leveraging Job Order Contracting experience faster project completion times, improved cost predictability, and reduced administrative burden.</a:t>
            </a:r>
            <a:endParaRPr lang="en-US">
              <a:cs typeface="Calibri"/>
            </a:endParaRPr>
          </a:p>
          <a:p>
            <a:pPr marL="171450" indent="-171450">
              <a:buFont typeface="Arial"/>
              <a:buChar char="•"/>
            </a:pPr>
            <a:r>
              <a:rPr lang="en-US"/>
              <a:t>Select and implement a Project Management Software System: Adopting a robust project management software system can enhance project planning, resource allocation, and collaboration. Organizations with effective project management practices complete projects on time, within budget, incorporate sustainability and EH&amp;S needs, and achieve higher customer satisfaction.</a:t>
            </a:r>
            <a:endParaRPr lang="en-US">
              <a:cs typeface="Calibri"/>
            </a:endParaRPr>
          </a:p>
          <a:p>
            <a:pPr marL="171450" indent="-171450">
              <a:buFont typeface="Arial"/>
              <a:buChar char="•"/>
            </a:pPr>
            <a:r>
              <a:rPr lang="en-US"/>
              <a:t>Develop a deferred renewal program: A deferred renewal program can ensure timely maintenance and upgrades of critical infrastructure, minimizing unexpected failures and reducing long-term costs. Proactive infrastructure renewal has been associated with enhanced operational efficiency, reduced downtime, incorporation of deep energy retrofits, code compliance, and improved asset performance.  At present, State and GT resources are only addressing 25% of the annual need.  </a:t>
            </a:r>
            <a:endParaRPr lang="en-US">
              <a:cs typeface="Calibri"/>
            </a:endParaRPr>
          </a:p>
          <a:p>
            <a:r>
              <a:rPr lang="en-US"/>
              <a:t>By prioritizing these transformative goals in Data &amp; Automation Excellence, Operational Excellence, and Construction Excellence, our organization is poised to achieve significant advancements. These goals encompass a holistic approach that integrates data management, automation, customer service, waste management, construction processes, and infrastructure renewal. As we pursue these objectives, we will unlock the potential for improved data quality, enhanced decision-making, reduced downtime, cost savings, streamlined operations, and heightened customer satisfaction.</a:t>
            </a:r>
            <a:endParaRPr lang="en-US">
              <a:cs typeface="Calibri"/>
            </a:endParaRPr>
          </a:p>
          <a:p>
            <a:r>
              <a:rPr lang="en-US"/>
              <a:t>Furthermore, our commitment to sustainability and environmental responsibility aligns well with our institutional goals. By implementing efficient waste management practices, embracing a zero-waste mindset, and incorporating sustainability and EH&amp;S considerations into all projects, will create a more purposeful path for I&amp;S.</a:t>
            </a:r>
            <a:endParaRPr lang="en-US">
              <a:cs typeface="Calibri"/>
            </a:endParaRPr>
          </a:p>
          <a:p>
            <a:r>
              <a:rPr lang="en-US"/>
              <a:t>Through collaboration, innovation, and a shared vision, we will not only transform our team but also empower the entire organization. By aligning our efforts, connecting silos, and fostering a culture of continuous improvement, we will establish a solid foundation for future success.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28226BA-D452-4301-8F71-753FB993E7C4}" type="slidenum">
              <a:t>12</a:t>
            </a:fld>
            <a:endParaRPr lang="en-US"/>
          </a:p>
        </p:txBody>
      </p:sp>
    </p:spTree>
    <p:extLst>
      <p:ext uri="{BB962C8B-B14F-4D97-AF65-F5344CB8AC3E}">
        <p14:creationId xmlns:p14="http://schemas.microsoft.com/office/powerpoint/2010/main" val="1876900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7EE9D9-49A7-AE42-84D1-352EBEE407C2}"/>
              </a:ext>
            </a:extLst>
          </p:cNvPr>
          <p:cNvSpPr>
            <a:spLocks noGrp="1"/>
          </p:cNvSpPr>
          <p:nvPr>
            <p:ph type="ctrTitle"/>
          </p:nvPr>
        </p:nvSpPr>
        <p:spPr>
          <a:xfrm>
            <a:off x="2955684" y="1149178"/>
            <a:ext cx="6795912" cy="2643890"/>
          </a:xfrm>
          <a:prstGeom prst="rect">
            <a:avLst/>
          </a:prstGeom>
        </p:spPr>
        <p:txBody>
          <a:bodyPr anchor="b" anchorCtr="0">
            <a:normAutofit/>
          </a:bodyPr>
          <a:lstStyle>
            <a:lvl1pPr algn="l">
              <a:lnSpc>
                <a:spcPts val="4800"/>
              </a:lnSpc>
              <a:defRPr sz="4200" b="0" cap="none" spc="0" baseline="0">
                <a:solidFill>
                  <a:srgbClr val="003057"/>
                </a:solidFill>
                <a:latin typeface="Roboto Slab" pitchFamily="2" charset="0"/>
                <a:ea typeface="Roboto Slab" pitchFamily="2" charset="0"/>
                <a:cs typeface="Roboto" panose="02000000000000000000" pitchFamily="2" charset="0"/>
              </a:defRPr>
            </a:lvl1pPr>
          </a:lstStyle>
          <a:p>
            <a:r>
              <a:rPr lang="en-US"/>
              <a:t>Click to edit Master title style</a:t>
            </a:r>
          </a:p>
        </p:txBody>
      </p:sp>
      <p:sp>
        <p:nvSpPr>
          <p:cNvPr id="3" name="Subtitle 2"/>
          <p:cNvSpPr>
            <a:spLocks noGrp="1"/>
          </p:cNvSpPr>
          <p:nvPr>
            <p:ph type="subTitle" idx="1"/>
          </p:nvPr>
        </p:nvSpPr>
        <p:spPr>
          <a:xfrm>
            <a:off x="2955682" y="3793068"/>
            <a:ext cx="6795913" cy="1684868"/>
          </a:xfrm>
          <a:prstGeom prst="rect">
            <a:avLst/>
          </a:prstGeom>
        </p:spPr>
        <p:txBody>
          <a:bodyPr>
            <a:noAutofit/>
          </a:bodyPr>
          <a:lstStyle>
            <a:lvl1pPr marL="0" indent="0" algn="l">
              <a:lnSpc>
                <a:spcPts val="3600"/>
              </a:lnSpc>
              <a:buNone/>
              <a:defRPr sz="1800" b="0" cap="none" spc="0" baseline="0">
                <a:solidFill>
                  <a:srgbClr val="857437"/>
                </a:solidFill>
                <a:latin typeface="Roboto" panose="02000000000000000000" pitchFamily="2" charset="0"/>
                <a:ea typeface="Roboto" panose="02000000000000000000" pitchFamily="2" charset="0"/>
                <a:cs typeface="Roboto" panose="02000000000000000000" pitchFamily="2"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52280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FBEFA-1B24-BD40-967B-224093822B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28C1E-32D8-CF48-A92C-E6AC112D0D06}"/>
              </a:ext>
            </a:extLst>
          </p:cNvPr>
          <p:cNvSpPr>
            <a:spLocks noGrp="1"/>
          </p:cNvSpPr>
          <p:nvPr>
            <p:ph type="dt" sz="half" idx="10"/>
          </p:nvPr>
        </p:nvSpPr>
        <p:spPr/>
        <p:txBody>
          <a:bodyPr/>
          <a:lstStyle/>
          <a:p>
            <a:fld id="{016554A5-B4DD-7045-B047-B7DA6D1E70A4}" type="datetimeFigureOut">
              <a:rPr lang="en-US" smtClean="0"/>
              <a:t>9/1/2023</a:t>
            </a:fld>
            <a:endParaRPr lang="en-US"/>
          </a:p>
        </p:txBody>
      </p:sp>
      <p:sp>
        <p:nvSpPr>
          <p:cNvPr id="5" name="Footer Placeholder 4">
            <a:extLst>
              <a:ext uri="{FF2B5EF4-FFF2-40B4-BE49-F238E27FC236}">
                <a16:creationId xmlns:a16="http://schemas.microsoft.com/office/drawing/2014/main" id="{3B7E5600-2DCC-EB44-9203-121C72C9B7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2FBA1A-F7CC-514B-BEB5-104BA2E09E1E}"/>
              </a:ext>
            </a:extLst>
          </p:cNvPr>
          <p:cNvSpPr>
            <a:spLocks noGrp="1"/>
          </p:cNvSpPr>
          <p:nvPr>
            <p:ph type="sldNum" sz="quarter" idx="12"/>
          </p:nvPr>
        </p:nvSpPr>
        <p:spPr/>
        <p:txBody>
          <a:bodyPr/>
          <a:lstStyle/>
          <a:p>
            <a:fld id="{AE678206-0642-9F48-9727-6B519CB285FA}" type="slidenum">
              <a:rPr lang="en-US" smtClean="0"/>
              <a:t>‹#›</a:t>
            </a:fld>
            <a:endParaRPr lang="en-US"/>
          </a:p>
        </p:txBody>
      </p:sp>
      <p:sp>
        <p:nvSpPr>
          <p:cNvPr id="7" name="Title Placeholder 1">
            <a:extLst>
              <a:ext uri="{FF2B5EF4-FFF2-40B4-BE49-F238E27FC236}">
                <a16:creationId xmlns:a16="http://schemas.microsoft.com/office/drawing/2014/main" id="{D1CD0E1A-EFF5-9943-8AA6-521A2B23E647}"/>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265446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5170-396F-CE4F-A0AB-300CE9708E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A6F2CA-2DD1-AF41-91EF-4D055700CA01}"/>
              </a:ext>
            </a:extLst>
          </p:cNvPr>
          <p:cNvSpPr>
            <a:spLocks noGrp="1"/>
          </p:cNvSpPr>
          <p:nvPr>
            <p:ph type="dt" sz="half" idx="10"/>
          </p:nvPr>
        </p:nvSpPr>
        <p:spPr/>
        <p:txBody>
          <a:bodyPr/>
          <a:lstStyle/>
          <a:p>
            <a:fld id="{016554A5-B4DD-7045-B047-B7DA6D1E70A4}" type="datetimeFigureOut">
              <a:rPr lang="en-US" smtClean="0"/>
              <a:t>9/1/2023</a:t>
            </a:fld>
            <a:endParaRPr lang="en-US"/>
          </a:p>
        </p:txBody>
      </p:sp>
      <p:sp>
        <p:nvSpPr>
          <p:cNvPr id="4" name="Footer Placeholder 3">
            <a:extLst>
              <a:ext uri="{FF2B5EF4-FFF2-40B4-BE49-F238E27FC236}">
                <a16:creationId xmlns:a16="http://schemas.microsoft.com/office/drawing/2014/main" id="{07635E81-A1AE-8442-89DE-148AC4FCDA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7583BD-E195-8D45-B88C-3F15BB700766}"/>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411631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FBEFA-1B24-BD40-967B-224093822B3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28C1E-32D8-CF48-A92C-E6AC112D0D06}"/>
              </a:ext>
            </a:extLst>
          </p:cNvPr>
          <p:cNvSpPr>
            <a:spLocks noGrp="1"/>
          </p:cNvSpPr>
          <p:nvPr>
            <p:ph type="dt" sz="half" idx="10"/>
          </p:nvPr>
        </p:nvSpPr>
        <p:spPr/>
        <p:txBody>
          <a:bodyPr/>
          <a:lstStyle/>
          <a:p>
            <a:fld id="{016554A5-B4DD-7045-B047-B7DA6D1E70A4}" type="datetimeFigureOut">
              <a:rPr lang="en-US" smtClean="0"/>
              <a:t>9/1/2023</a:t>
            </a:fld>
            <a:endParaRPr lang="en-US"/>
          </a:p>
        </p:txBody>
      </p:sp>
      <p:sp>
        <p:nvSpPr>
          <p:cNvPr id="5" name="Footer Placeholder 4">
            <a:extLst>
              <a:ext uri="{FF2B5EF4-FFF2-40B4-BE49-F238E27FC236}">
                <a16:creationId xmlns:a16="http://schemas.microsoft.com/office/drawing/2014/main" id="{3B7E5600-2DCC-EB44-9203-121C72C9B7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2FBA1A-F7CC-514B-BEB5-104BA2E09E1E}"/>
              </a:ext>
            </a:extLst>
          </p:cNvPr>
          <p:cNvSpPr>
            <a:spLocks noGrp="1"/>
          </p:cNvSpPr>
          <p:nvPr>
            <p:ph type="sldNum" sz="quarter" idx="12"/>
          </p:nvPr>
        </p:nvSpPr>
        <p:spPr/>
        <p:txBody>
          <a:bodyPr/>
          <a:lstStyle/>
          <a:p>
            <a:fld id="{AE678206-0642-9F48-9727-6B519CB285FA}" type="slidenum">
              <a:rPr lang="en-US" smtClean="0"/>
              <a:t>‹#›</a:t>
            </a:fld>
            <a:endParaRPr lang="en-US"/>
          </a:p>
        </p:txBody>
      </p:sp>
      <p:sp>
        <p:nvSpPr>
          <p:cNvPr id="7" name="Title Placeholder 1">
            <a:extLst>
              <a:ext uri="{FF2B5EF4-FFF2-40B4-BE49-F238E27FC236}">
                <a16:creationId xmlns:a16="http://schemas.microsoft.com/office/drawing/2014/main" id="{D1CD0E1A-EFF5-9943-8AA6-521A2B23E647}"/>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571505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5170-396F-CE4F-A0AB-300CE9708E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A6F2CA-2DD1-AF41-91EF-4D055700CA01}"/>
              </a:ext>
            </a:extLst>
          </p:cNvPr>
          <p:cNvSpPr>
            <a:spLocks noGrp="1"/>
          </p:cNvSpPr>
          <p:nvPr>
            <p:ph type="dt" sz="half" idx="10"/>
          </p:nvPr>
        </p:nvSpPr>
        <p:spPr/>
        <p:txBody>
          <a:bodyPr/>
          <a:lstStyle/>
          <a:p>
            <a:fld id="{016554A5-B4DD-7045-B047-B7DA6D1E70A4}" type="datetimeFigureOut">
              <a:rPr lang="en-US" smtClean="0"/>
              <a:t>9/1/2023</a:t>
            </a:fld>
            <a:endParaRPr lang="en-US"/>
          </a:p>
        </p:txBody>
      </p:sp>
      <p:sp>
        <p:nvSpPr>
          <p:cNvPr id="4" name="Footer Placeholder 3">
            <a:extLst>
              <a:ext uri="{FF2B5EF4-FFF2-40B4-BE49-F238E27FC236}">
                <a16:creationId xmlns:a16="http://schemas.microsoft.com/office/drawing/2014/main" id="{07635E81-A1AE-8442-89DE-148AC4FCDA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7583BD-E195-8D45-B88C-3F15BB700766}"/>
              </a:ext>
            </a:extLst>
          </p:cNvPr>
          <p:cNvSpPr>
            <a:spLocks noGrp="1"/>
          </p:cNvSpPr>
          <p:nvPr>
            <p:ph type="sldNum" sz="quarter" idx="12"/>
          </p:nvPr>
        </p:nvSpPr>
        <p:spPr/>
        <p:txBody>
          <a:bodyPr/>
          <a:lstStyle/>
          <a:p>
            <a:fld id="{AE678206-0642-9F48-9727-6B519CB285FA}" type="slidenum">
              <a:rPr lang="en-US" smtClean="0"/>
              <a:t>‹#›</a:t>
            </a:fld>
            <a:endParaRPr lang="en-US"/>
          </a:p>
        </p:txBody>
      </p:sp>
    </p:spTree>
    <p:extLst>
      <p:ext uri="{BB962C8B-B14F-4D97-AF65-F5344CB8AC3E}">
        <p14:creationId xmlns:p14="http://schemas.microsoft.com/office/powerpoint/2010/main" val="20773082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854005"/>
      </p:ext>
    </p:extLst>
  </p:cSld>
  <p:clrMap bg1="lt1" tx1="dk1" bg2="lt2" tx2="dk2" accent1="accent1" accent2="accent2" accent3="accent3" accent4="accent4" accent5="accent5" accent6="accent6" hlink="hlink" folHlink="folHlink"/>
  <p:sldLayoutIdLst>
    <p:sldLayoutId id="2147483741" r:id="rId1"/>
  </p:sldLayoutIdLst>
  <p:txStyles>
    <p:titleStyle>
      <a:lvl1pPr algn="l" defTabSz="342900" rtl="0" eaLnBrk="1" latinLnBrk="0" hangingPunct="1">
        <a:spcBef>
          <a:spcPct val="0"/>
        </a:spcBef>
        <a:buNone/>
        <a:defRPr sz="3600" b="1" kern="1200">
          <a:solidFill>
            <a:srgbClr val="857437"/>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6794E2-0939-7444-A82A-8BD5C7FA1DDC}"/>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381000" y="1215485"/>
            <a:ext cx="11430000" cy="42256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381000" y="544113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554A5-B4DD-7045-B047-B7DA6D1E70A4}" type="datetimeFigureOut">
              <a:rPr lang="en-US" smtClean="0"/>
              <a:t>9/1/2023</a:t>
            </a:fld>
            <a:endParaRPr lang="en-US"/>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3126154" y="5441135"/>
            <a:ext cx="5941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9067800" y="544113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t>‹#›</a:t>
            </a:fld>
            <a:endParaRPr lang="en-US"/>
          </a:p>
        </p:txBody>
      </p:sp>
    </p:spTree>
    <p:extLst>
      <p:ext uri="{BB962C8B-B14F-4D97-AF65-F5344CB8AC3E}">
        <p14:creationId xmlns:p14="http://schemas.microsoft.com/office/powerpoint/2010/main" val="534559349"/>
      </p:ext>
    </p:extLst>
  </p:cSld>
  <p:clrMap bg1="lt1" tx1="dk1" bg2="lt2" tx2="dk2" accent1="accent1" accent2="accent2" accent3="accent3" accent4="accent4" accent5="accent5" accent6="accent6" hlink="hlink" folHlink="folHlink"/>
  <p:sldLayoutIdLst>
    <p:sldLayoutId id="2147483744" r:id="rId1"/>
    <p:sldLayoutId id="2147483747" r:id="rId2"/>
  </p:sldLayoutIdLst>
  <p:txStyles>
    <p:titleStyle>
      <a:lvl1pPr algn="l" defTabSz="914400" rtl="0" eaLnBrk="1" latinLnBrk="0" hangingPunct="1">
        <a:lnSpc>
          <a:spcPct val="90000"/>
        </a:lnSpc>
        <a:spcBef>
          <a:spcPct val="0"/>
        </a:spcBef>
        <a:buNone/>
        <a:defRPr sz="3600" b="0" i="0" kern="1200" baseline="0">
          <a:solidFill>
            <a:srgbClr val="A7934B"/>
          </a:solidFill>
          <a:latin typeface="Roboto Slab" pitchFamily="2" charset="0"/>
          <a:ea typeface="Roboto Slab"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003057"/>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003057"/>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003057"/>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003057"/>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003057"/>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6794E2-0939-7444-A82A-8BD5C7FA1DDC}"/>
              </a:ext>
            </a:extLst>
          </p:cNvPr>
          <p:cNvSpPr>
            <a:spLocks noGrp="1"/>
          </p:cNvSpPr>
          <p:nvPr>
            <p:ph type="title"/>
          </p:nvPr>
        </p:nvSpPr>
        <p:spPr>
          <a:xfrm>
            <a:off x="381000" y="200722"/>
            <a:ext cx="11430000" cy="101476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16A5F8-57A3-204B-9489-10B6EA097328}"/>
              </a:ext>
            </a:extLst>
          </p:cNvPr>
          <p:cNvSpPr>
            <a:spLocks noGrp="1"/>
          </p:cNvSpPr>
          <p:nvPr>
            <p:ph type="body" idx="1"/>
          </p:nvPr>
        </p:nvSpPr>
        <p:spPr>
          <a:xfrm>
            <a:off x="381000" y="1215485"/>
            <a:ext cx="11430000" cy="42256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2C088-FD5F-6E47-B5E9-B42B8CA51A39}"/>
              </a:ext>
            </a:extLst>
          </p:cNvPr>
          <p:cNvSpPr>
            <a:spLocks noGrp="1"/>
          </p:cNvSpPr>
          <p:nvPr>
            <p:ph type="dt" sz="half" idx="2"/>
          </p:nvPr>
        </p:nvSpPr>
        <p:spPr>
          <a:xfrm>
            <a:off x="381000" y="544113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554A5-B4DD-7045-B047-B7DA6D1E70A4}" type="datetimeFigureOut">
              <a:rPr lang="en-US" smtClean="0"/>
              <a:t>9/1/2023</a:t>
            </a:fld>
            <a:endParaRPr lang="en-US"/>
          </a:p>
        </p:txBody>
      </p:sp>
      <p:sp>
        <p:nvSpPr>
          <p:cNvPr id="5" name="Footer Placeholder 4">
            <a:extLst>
              <a:ext uri="{FF2B5EF4-FFF2-40B4-BE49-F238E27FC236}">
                <a16:creationId xmlns:a16="http://schemas.microsoft.com/office/drawing/2014/main" id="{BE9B8B9A-12D6-EA40-AB29-6918054B5DA5}"/>
              </a:ext>
            </a:extLst>
          </p:cNvPr>
          <p:cNvSpPr>
            <a:spLocks noGrp="1"/>
          </p:cNvSpPr>
          <p:nvPr>
            <p:ph type="ftr" sz="quarter" idx="3"/>
          </p:nvPr>
        </p:nvSpPr>
        <p:spPr>
          <a:xfrm>
            <a:off x="3126154" y="5441135"/>
            <a:ext cx="594164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9F842A-A21A-C542-88CC-30F0DD78DA6E}"/>
              </a:ext>
            </a:extLst>
          </p:cNvPr>
          <p:cNvSpPr>
            <a:spLocks noGrp="1"/>
          </p:cNvSpPr>
          <p:nvPr>
            <p:ph type="sldNum" sz="quarter" idx="4"/>
          </p:nvPr>
        </p:nvSpPr>
        <p:spPr>
          <a:xfrm>
            <a:off x="9067800" y="544113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78206-0642-9F48-9727-6B519CB285FA}" type="slidenum">
              <a:rPr lang="en-US" smtClean="0"/>
              <a:t>‹#›</a:t>
            </a:fld>
            <a:endParaRPr lang="en-US"/>
          </a:p>
        </p:txBody>
      </p:sp>
    </p:spTree>
    <p:extLst>
      <p:ext uri="{BB962C8B-B14F-4D97-AF65-F5344CB8AC3E}">
        <p14:creationId xmlns:p14="http://schemas.microsoft.com/office/powerpoint/2010/main" val="2871032842"/>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l" defTabSz="914400" rtl="0" eaLnBrk="1" latinLnBrk="0" hangingPunct="1">
        <a:lnSpc>
          <a:spcPct val="90000"/>
        </a:lnSpc>
        <a:spcBef>
          <a:spcPct val="0"/>
        </a:spcBef>
        <a:buNone/>
        <a:defRPr sz="3600" b="1" i="0" kern="1200" baseline="0">
          <a:solidFill>
            <a:srgbClr val="A7934B"/>
          </a:solidFill>
          <a:latin typeface="Roboto" panose="02000000000000000000" pitchFamily="2" charset="0"/>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rgbClr val="003057"/>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rgbClr val="003057"/>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rgbClr val="003057"/>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rgbClr val="003057"/>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rgbClr val="003057"/>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Colors" Target="../diagrams/colors2.xml"/><Relationship Id="rId12" Type="http://schemas.openxmlformats.org/officeDocument/2006/relationships/diagramQuickStyle" Target="../diagrams/quickStyle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2.xml"/><Relationship Id="rId11" Type="http://schemas.openxmlformats.org/officeDocument/2006/relationships/diagramLayout" Target="../diagrams/layout3.xml"/><Relationship Id="rId5" Type="http://schemas.openxmlformats.org/officeDocument/2006/relationships/diagramLayout" Target="../diagrams/layout2.xml"/><Relationship Id="rId10" Type="http://schemas.openxmlformats.org/officeDocument/2006/relationships/diagramData" Target="../diagrams/data3.xml"/><Relationship Id="rId4" Type="http://schemas.openxmlformats.org/officeDocument/2006/relationships/diagramData" Target="../diagrams/data2.xml"/><Relationship Id="rId9" Type="http://schemas.openxmlformats.org/officeDocument/2006/relationships/image" Target="../media/image3.png"/><Relationship Id="rId14" Type="http://schemas.microsoft.com/office/2007/relationships/diagramDrawing" Target="../diagrams/drawing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Colors" Target="../diagrams/colors4.xml"/><Relationship Id="rId12" Type="http://schemas.openxmlformats.org/officeDocument/2006/relationships/diagramQuickStyle" Target="../diagrams/quickStyle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4.xml"/><Relationship Id="rId11" Type="http://schemas.openxmlformats.org/officeDocument/2006/relationships/diagramLayout" Target="../diagrams/layout5.xml"/><Relationship Id="rId5" Type="http://schemas.openxmlformats.org/officeDocument/2006/relationships/diagramLayout" Target="../diagrams/layout4.xml"/><Relationship Id="rId10" Type="http://schemas.openxmlformats.org/officeDocument/2006/relationships/diagramData" Target="../diagrams/data5.xml"/><Relationship Id="rId4" Type="http://schemas.openxmlformats.org/officeDocument/2006/relationships/diagramData" Target="../diagrams/data4.xml"/><Relationship Id="rId9" Type="http://schemas.openxmlformats.org/officeDocument/2006/relationships/image" Target="../media/image3.png"/><Relationship Id="rId14" Type="http://schemas.microsoft.com/office/2007/relationships/diagramDrawing" Target="../diagrams/drawing5.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diagramColors" Target="../diagrams/colors7.xml"/><Relationship Id="rId3" Type="http://schemas.openxmlformats.org/officeDocument/2006/relationships/image" Target="../media/image2.png"/><Relationship Id="rId7" Type="http://schemas.openxmlformats.org/officeDocument/2006/relationships/diagramColors" Target="../diagrams/colors6.xml"/><Relationship Id="rId12" Type="http://schemas.openxmlformats.org/officeDocument/2006/relationships/diagramQuickStyle" Target="../diagrams/quickStyle7.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QuickStyle" Target="../diagrams/quickStyle6.xml"/><Relationship Id="rId11" Type="http://schemas.openxmlformats.org/officeDocument/2006/relationships/diagramLayout" Target="../diagrams/layout7.xml"/><Relationship Id="rId5" Type="http://schemas.openxmlformats.org/officeDocument/2006/relationships/diagramLayout" Target="../diagrams/layout6.xml"/><Relationship Id="rId10" Type="http://schemas.openxmlformats.org/officeDocument/2006/relationships/diagramData" Target="../diagrams/data7.xml"/><Relationship Id="rId4" Type="http://schemas.openxmlformats.org/officeDocument/2006/relationships/diagramData" Target="../diagrams/data6.xml"/><Relationship Id="rId9" Type="http://schemas.openxmlformats.org/officeDocument/2006/relationships/image" Target="../media/image3.png"/><Relationship Id="rId14" Type="http://schemas.microsoft.com/office/2007/relationships/diagramDrawing" Target="../diagrams/drawing7.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13" Type="http://schemas.openxmlformats.org/officeDocument/2006/relationships/diagramColors" Target="../diagrams/colors9.xml"/><Relationship Id="rId3" Type="http://schemas.openxmlformats.org/officeDocument/2006/relationships/image" Target="../media/image2.png"/><Relationship Id="rId7" Type="http://schemas.openxmlformats.org/officeDocument/2006/relationships/diagramColors" Target="../diagrams/colors8.xml"/><Relationship Id="rId12" Type="http://schemas.openxmlformats.org/officeDocument/2006/relationships/diagramQuickStyle" Target="../diagrams/quickStyle9.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QuickStyle" Target="../diagrams/quickStyle8.xml"/><Relationship Id="rId11" Type="http://schemas.openxmlformats.org/officeDocument/2006/relationships/diagramLayout" Target="../diagrams/layout9.xml"/><Relationship Id="rId5" Type="http://schemas.openxmlformats.org/officeDocument/2006/relationships/diagramLayout" Target="../diagrams/layout8.xml"/><Relationship Id="rId10" Type="http://schemas.openxmlformats.org/officeDocument/2006/relationships/diagramData" Target="../diagrams/data9.xml"/><Relationship Id="rId4" Type="http://schemas.openxmlformats.org/officeDocument/2006/relationships/diagramData" Target="../diagrams/data8.xml"/><Relationship Id="rId9" Type="http://schemas.openxmlformats.org/officeDocument/2006/relationships/image" Target="../media/image3.png"/><Relationship Id="rId14" Type="http://schemas.microsoft.com/office/2007/relationships/diagramDrawing" Target="../diagrams/drawing9.xml"/></Relationships>
</file>

<file path=ppt/slides/_rels/slide14.xml.rels><?xml version="1.0" encoding="UTF-8" standalone="yes"?>
<Relationships xmlns="http://schemas.openxmlformats.org/package/2006/relationships"><Relationship Id="rId8" Type="http://schemas.microsoft.com/office/2007/relationships/diagramDrawing" Target="../diagrams/drawing10.xml"/><Relationship Id="rId13" Type="http://schemas.openxmlformats.org/officeDocument/2006/relationships/diagramColors" Target="../diagrams/colors11.xml"/><Relationship Id="rId3" Type="http://schemas.openxmlformats.org/officeDocument/2006/relationships/image" Target="../media/image2.png"/><Relationship Id="rId7" Type="http://schemas.openxmlformats.org/officeDocument/2006/relationships/diagramColors" Target="../diagrams/colors10.xml"/><Relationship Id="rId12" Type="http://schemas.openxmlformats.org/officeDocument/2006/relationships/diagramQuickStyle" Target="../diagrams/quickStyle1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QuickStyle" Target="../diagrams/quickStyle10.xml"/><Relationship Id="rId11" Type="http://schemas.openxmlformats.org/officeDocument/2006/relationships/diagramLayout" Target="../diagrams/layout11.xml"/><Relationship Id="rId5" Type="http://schemas.openxmlformats.org/officeDocument/2006/relationships/diagramLayout" Target="../diagrams/layout10.xml"/><Relationship Id="rId10" Type="http://schemas.openxmlformats.org/officeDocument/2006/relationships/diagramData" Target="../diagrams/data11.xml"/><Relationship Id="rId4" Type="http://schemas.openxmlformats.org/officeDocument/2006/relationships/diagramData" Target="../diagrams/data10.xml"/><Relationship Id="rId9" Type="http://schemas.openxmlformats.org/officeDocument/2006/relationships/image" Target="../media/image3.png"/><Relationship Id="rId14" Type="http://schemas.microsoft.com/office/2007/relationships/diagramDrawing" Target="../diagrams/drawing1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8BA4F5-5D1A-431E-81C0-32C6210E339E}"/>
              </a:ext>
            </a:extLst>
          </p:cNvPr>
          <p:cNvSpPr>
            <a:spLocks noGrp="1"/>
          </p:cNvSpPr>
          <p:nvPr>
            <p:ph type="ctrTitle"/>
          </p:nvPr>
        </p:nvSpPr>
        <p:spPr>
          <a:xfrm>
            <a:off x="2036956" y="1615648"/>
            <a:ext cx="8118088" cy="2786068"/>
          </a:xfrm>
        </p:spPr>
        <p:txBody>
          <a:bodyPr>
            <a:normAutofit/>
          </a:bodyPr>
          <a:lstStyle/>
          <a:p>
            <a:pPr algn="ctr">
              <a:lnSpc>
                <a:spcPct val="100000"/>
              </a:lnSpc>
            </a:pPr>
            <a:r>
              <a:rPr lang="en-US" sz="3200" cap="all"/>
              <a:t>Infrastructure &amp; Sustainability</a:t>
            </a:r>
            <a:br>
              <a:rPr lang="en-US" sz="3200" cap="all"/>
            </a:br>
            <a:r>
              <a:rPr lang="en-US" sz="3200">
                <a:solidFill>
                  <a:srgbClr val="001236"/>
                </a:solidFill>
              </a:rPr>
              <a:t>Town Hall</a:t>
            </a:r>
            <a:br>
              <a:rPr lang="en-US" sz="3200">
                <a:solidFill>
                  <a:srgbClr val="857D63"/>
                </a:solidFill>
              </a:rPr>
            </a:br>
            <a:br>
              <a:rPr lang="en-US" sz="3200" cap="all"/>
            </a:br>
            <a:r>
              <a:rPr lang="en-US" sz="3200" cap="all">
                <a:solidFill>
                  <a:srgbClr val="857D63"/>
                </a:solidFill>
              </a:rPr>
              <a:t>Fall 2023</a:t>
            </a:r>
            <a:endParaRPr lang="en-US" sz="4400">
              <a:solidFill>
                <a:srgbClr val="857D63"/>
              </a:solidFill>
            </a:endParaRPr>
          </a:p>
        </p:txBody>
      </p:sp>
      <p:pic>
        <p:nvPicPr>
          <p:cNvPr id="6" name="Picture 5">
            <a:extLst>
              <a:ext uri="{FF2B5EF4-FFF2-40B4-BE49-F238E27FC236}">
                <a16:creationId xmlns:a16="http://schemas.microsoft.com/office/drawing/2014/main" id="{7759A6F0-3422-423E-AFFA-B6D18F6224D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1315" y="6120740"/>
            <a:ext cx="2420056" cy="737260"/>
          </a:xfrm>
          <a:prstGeom prst="rect">
            <a:avLst/>
          </a:prstGeom>
        </p:spPr>
      </p:pic>
    </p:spTree>
    <p:extLst>
      <p:ext uri="{BB962C8B-B14F-4D97-AF65-F5344CB8AC3E}">
        <p14:creationId xmlns:p14="http://schemas.microsoft.com/office/powerpoint/2010/main" val="1084115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DECE6438-588C-2019-1CF7-9A8014F2721E}"/>
              </a:ext>
            </a:extLst>
          </p:cNvPr>
          <p:cNvSpPr>
            <a:spLocks noGrp="1"/>
          </p:cNvSpPr>
          <p:nvPr>
            <p:ph type="title"/>
          </p:nvPr>
        </p:nvSpPr>
        <p:spPr>
          <a:xfrm>
            <a:off x="431315" y="199201"/>
            <a:ext cx="10195121" cy="1014761"/>
          </a:xfrm>
        </p:spPr>
        <p:txBody>
          <a:bodyPr/>
          <a:lstStyle/>
          <a:p>
            <a:r>
              <a:rPr lang="en-US" b="0">
                <a:latin typeface="Roboto Slab"/>
                <a:ea typeface="Roboto Slab"/>
                <a:cs typeface="Roboto"/>
              </a:rPr>
              <a:t>2023 - 2024 I&amp;S Goals</a:t>
            </a:r>
          </a:p>
        </p:txBody>
      </p:sp>
      <p:graphicFrame>
        <p:nvGraphicFramePr>
          <p:cNvPr id="14" name="Diagram 13">
            <a:extLst>
              <a:ext uri="{FF2B5EF4-FFF2-40B4-BE49-F238E27FC236}">
                <a16:creationId xmlns:a16="http://schemas.microsoft.com/office/drawing/2014/main" id="{638C4418-0720-1F39-6F1D-51E84A3FFA61}"/>
              </a:ext>
            </a:extLst>
          </p:cNvPr>
          <p:cNvGraphicFramePr/>
          <p:nvPr/>
        </p:nvGraphicFramePr>
        <p:xfrm>
          <a:off x="1268537" y="730749"/>
          <a:ext cx="8655831" cy="5462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B5F4495A-4D2A-B69C-A810-3B1BE26F7E2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31315" y="6120740"/>
            <a:ext cx="2420056" cy="737260"/>
          </a:xfrm>
          <a:prstGeom prst="rect">
            <a:avLst/>
          </a:prstGeom>
        </p:spPr>
      </p:pic>
      <p:graphicFrame>
        <p:nvGraphicFramePr>
          <p:cNvPr id="7" name="Diagram 6">
            <a:extLst>
              <a:ext uri="{FF2B5EF4-FFF2-40B4-BE49-F238E27FC236}">
                <a16:creationId xmlns:a16="http://schemas.microsoft.com/office/drawing/2014/main" id="{426461E2-7C36-937E-233E-5A3D6CF8EC01}"/>
              </a:ext>
            </a:extLst>
          </p:cNvPr>
          <p:cNvGraphicFramePr/>
          <p:nvPr>
            <p:extLst>
              <p:ext uri="{D42A27DB-BD31-4B8C-83A1-F6EECF244321}">
                <p14:modId xmlns:p14="http://schemas.microsoft.com/office/powerpoint/2010/main" val="3551724530"/>
              </p:ext>
            </p:extLst>
          </p:nvPr>
        </p:nvGraphicFramePr>
        <p:xfrm>
          <a:off x="1569867" y="-634764"/>
          <a:ext cx="8354501" cy="729356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753554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DECE6438-588C-2019-1CF7-9A8014F2721E}"/>
              </a:ext>
            </a:extLst>
          </p:cNvPr>
          <p:cNvSpPr>
            <a:spLocks noGrp="1"/>
          </p:cNvSpPr>
          <p:nvPr>
            <p:ph type="title"/>
          </p:nvPr>
        </p:nvSpPr>
        <p:spPr>
          <a:xfrm>
            <a:off x="420540" y="223368"/>
            <a:ext cx="10502923" cy="1014761"/>
          </a:xfrm>
        </p:spPr>
        <p:txBody>
          <a:bodyPr/>
          <a:lstStyle/>
          <a:p>
            <a:r>
              <a:rPr lang="en-US" b="0">
                <a:latin typeface="Roboto Slab"/>
                <a:ea typeface="Roboto Slab"/>
                <a:cs typeface="Roboto"/>
              </a:rPr>
              <a:t>2023 - 2024 I&amp;S Goals</a:t>
            </a:r>
          </a:p>
        </p:txBody>
      </p:sp>
      <p:graphicFrame>
        <p:nvGraphicFramePr>
          <p:cNvPr id="14" name="Diagram 13">
            <a:extLst>
              <a:ext uri="{FF2B5EF4-FFF2-40B4-BE49-F238E27FC236}">
                <a16:creationId xmlns:a16="http://schemas.microsoft.com/office/drawing/2014/main" id="{638C4418-0720-1F39-6F1D-51E84A3FFA61}"/>
              </a:ext>
            </a:extLst>
          </p:cNvPr>
          <p:cNvGraphicFramePr/>
          <p:nvPr/>
        </p:nvGraphicFramePr>
        <p:xfrm>
          <a:off x="1268537" y="730749"/>
          <a:ext cx="8655831" cy="5462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B5F4495A-4D2A-B69C-A810-3B1BE26F7E2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31315" y="6120740"/>
            <a:ext cx="2420056" cy="737260"/>
          </a:xfrm>
          <a:prstGeom prst="rect">
            <a:avLst/>
          </a:prstGeom>
        </p:spPr>
      </p:pic>
      <p:graphicFrame>
        <p:nvGraphicFramePr>
          <p:cNvPr id="7" name="Diagram 6">
            <a:extLst>
              <a:ext uri="{FF2B5EF4-FFF2-40B4-BE49-F238E27FC236}">
                <a16:creationId xmlns:a16="http://schemas.microsoft.com/office/drawing/2014/main" id="{426461E2-7C36-937E-233E-5A3D6CF8EC01}"/>
              </a:ext>
            </a:extLst>
          </p:cNvPr>
          <p:cNvGraphicFramePr/>
          <p:nvPr/>
        </p:nvGraphicFramePr>
        <p:xfrm>
          <a:off x="1700570" y="-593535"/>
          <a:ext cx="8354501" cy="729356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983054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DECE6438-588C-2019-1CF7-9A8014F2721E}"/>
              </a:ext>
            </a:extLst>
          </p:cNvPr>
          <p:cNvSpPr>
            <a:spLocks noGrp="1"/>
          </p:cNvSpPr>
          <p:nvPr>
            <p:ph type="title"/>
          </p:nvPr>
        </p:nvSpPr>
        <p:spPr>
          <a:xfrm>
            <a:off x="381001" y="215550"/>
            <a:ext cx="10542462" cy="1014761"/>
          </a:xfrm>
        </p:spPr>
        <p:txBody>
          <a:bodyPr/>
          <a:lstStyle/>
          <a:p>
            <a:r>
              <a:rPr lang="en-US" b="0">
                <a:latin typeface="Roboto Slab"/>
                <a:ea typeface="Roboto Slab"/>
                <a:cs typeface="Roboto"/>
              </a:rPr>
              <a:t>2023 - 2024 I&amp;S Goals</a:t>
            </a:r>
          </a:p>
        </p:txBody>
      </p:sp>
      <p:graphicFrame>
        <p:nvGraphicFramePr>
          <p:cNvPr id="14" name="Diagram 13">
            <a:extLst>
              <a:ext uri="{FF2B5EF4-FFF2-40B4-BE49-F238E27FC236}">
                <a16:creationId xmlns:a16="http://schemas.microsoft.com/office/drawing/2014/main" id="{638C4418-0720-1F39-6F1D-51E84A3FFA61}"/>
              </a:ext>
            </a:extLst>
          </p:cNvPr>
          <p:cNvGraphicFramePr/>
          <p:nvPr/>
        </p:nvGraphicFramePr>
        <p:xfrm>
          <a:off x="1268537" y="730749"/>
          <a:ext cx="8655831" cy="5462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B5F4495A-4D2A-B69C-A810-3B1BE26F7E2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31315" y="6120740"/>
            <a:ext cx="2420056" cy="737260"/>
          </a:xfrm>
          <a:prstGeom prst="rect">
            <a:avLst/>
          </a:prstGeom>
        </p:spPr>
      </p:pic>
      <p:graphicFrame>
        <p:nvGraphicFramePr>
          <p:cNvPr id="7" name="Diagram 6">
            <a:extLst>
              <a:ext uri="{FF2B5EF4-FFF2-40B4-BE49-F238E27FC236}">
                <a16:creationId xmlns:a16="http://schemas.microsoft.com/office/drawing/2014/main" id="{426461E2-7C36-937E-233E-5A3D6CF8EC01}"/>
              </a:ext>
            </a:extLst>
          </p:cNvPr>
          <p:cNvGraphicFramePr/>
          <p:nvPr/>
        </p:nvGraphicFramePr>
        <p:xfrm>
          <a:off x="1700570" y="-593535"/>
          <a:ext cx="8354501" cy="729356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75486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DECE6438-588C-2019-1CF7-9A8014F2721E}"/>
              </a:ext>
            </a:extLst>
          </p:cNvPr>
          <p:cNvSpPr>
            <a:spLocks noGrp="1"/>
          </p:cNvSpPr>
          <p:nvPr>
            <p:ph type="title"/>
          </p:nvPr>
        </p:nvSpPr>
        <p:spPr>
          <a:xfrm>
            <a:off x="381001" y="223368"/>
            <a:ext cx="10542462" cy="1014761"/>
          </a:xfrm>
        </p:spPr>
        <p:txBody>
          <a:bodyPr/>
          <a:lstStyle/>
          <a:p>
            <a:r>
              <a:rPr lang="en-US" b="0">
                <a:latin typeface="Roboto Slab"/>
                <a:ea typeface="Roboto Slab"/>
                <a:cs typeface="Roboto"/>
              </a:rPr>
              <a:t>2023 - 2024 I&amp;S Goals</a:t>
            </a:r>
          </a:p>
        </p:txBody>
      </p:sp>
      <p:graphicFrame>
        <p:nvGraphicFramePr>
          <p:cNvPr id="14" name="Diagram 13">
            <a:extLst>
              <a:ext uri="{FF2B5EF4-FFF2-40B4-BE49-F238E27FC236}">
                <a16:creationId xmlns:a16="http://schemas.microsoft.com/office/drawing/2014/main" id="{638C4418-0720-1F39-6F1D-51E84A3FFA61}"/>
              </a:ext>
            </a:extLst>
          </p:cNvPr>
          <p:cNvGraphicFramePr/>
          <p:nvPr/>
        </p:nvGraphicFramePr>
        <p:xfrm>
          <a:off x="1268537" y="730749"/>
          <a:ext cx="8655831" cy="5462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B5F4495A-4D2A-B69C-A810-3B1BE26F7E2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31315" y="6120740"/>
            <a:ext cx="2420056" cy="737260"/>
          </a:xfrm>
          <a:prstGeom prst="rect">
            <a:avLst/>
          </a:prstGeom>
        </p:spPr>
      </p:pic>
      <p:graphicFrame>
        <p:nvGraphicFramePr>
          <p:cNvPr id="7" name="Diagram 6">
            <a:extLst>
              <a:ext uri="{FF2B5EF4-FFF2-40B4-BE49-F238E27FC236}">
                <a16:creationId xmlns:a16="http://schemas.microsoft.com/office/drawing/2014/main" id="{426461E2-7C36-937E-233E-5A3D6CF8EC01}"/>
              </a:ext>
            </a:extLst>
          </p:cNvPr>
          <p:cNvGraphicFramePr/>
          <p:nvPr>
            <p:extLst>
              <p:ext uri="{D42A27DB-BD31-4B8C-83A1-F6EECF244321}">
                <p14:modId xmlns:p14="http://schemas.microsoft.com/office/powerpoint/2010/main" val="113056310"/>
              </p:ext>
            </p:extLst>
          </p:nvPr>
        </p:nvGraphicFramePr>
        <p:xfrm>
          <a:off x="1718931" y="-547631"/>
          <a:ext cx="8354501" cy="729356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854038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DECE6438-588C-2019-1CF7-9A8014F2721E}"/>
              </a:ext>
            </a:extLst>
          </p:cNvPr>
          <p:cNvSpPr>
            <a:spLocks noGrp="1"/>
          </p:cNvSpPr>
          <p:nvPr>
            <p:ph type="title"/>
          </p:nvPr>
        </p:nvSpPr>
        <p:spPr>
          <a:xfrm>
            <a:off x="400067" y="215550"/>
            <a:ext cx="10316307" cy="1014761"/>
          </a:xfrm>
        </p:spPr>
        <p:txBody>
          <a:bodyPr/>
          <a:lstStyle/>
          <a:p>
            <a:r>
              <a:rPr lang="en-US" b="0">
                <a:latin typeface="Roboto Slab"/>
                <a:ea typeface="Roboto Slab"/>
                <a:cs typeface="Roboto"/>
              </a:rPr>
              <a:t>2023 - 2024 I&amp;S Goals</a:t>
            </a:r>
          </a:p>
        </p:txBody>
      </p:sp>
      <p:graphicFrame>
        <p:nvGraphicFramePr>
          <p:cNvPr id="14" name="Diagram 13">
            <a:extLst>
              <a:ext uri="{FF2B5EF4-FFF2-40B4-BE49-F238E27FC236}">
                <a16:creationId xmlns:a16="http://schemas.microsoft.com/office/drawing/2014/main" id="{638C4418-0720-1F39-6F1D-51E84A3FFA61}"/>
              </a:ext>
            </a:extLst>
          </p:cNvPr>
          <p:cNvGraphicFramePr/>
          <p:nvPr/>
        </p:nvGraphicFramePr>
        <p:xfrm>
          <a:off x="1268537" y="730749"/>
          <a:ext cx="8655831" cy="5462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B5F4495A-4D2A-B69C-A810-3B1BE26F7E2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31315" y="6120740"/>
            <a:ext cx="2420056" cy="737260"/>
          </a:xfrm>
          <a:prstGeom prst="rect">
            <a:avLst/>
          </a:prstGeom>
        </p:spPr>
      </p:pic>
      <p:graphicFrame>
        <p:nvGraphicFramePr>
          <p:cNvPr id="7" name="Diagram 6">
            <a:extLst>
              <a:ext uri="{FF2B5EF4-FFF2-40B4-BE49-F238E27FC236}">
                <a16:creationId xmlns:a16="http://schemas.microsoft.com/office/drawing/2014/main" id="{426461E2-7C36-937E-233E-5A3D6CF8EC01}"/>
              </a:ext>
            </a:extLst>
          </p:cNvPr>
          <p:cNvGraphicFramePr/>
          <p:nvPr>
            <p:extLst>
              <p:ext uri="{D42A27DB-BD31-4B8C-83A1-F6EECF244321}">
                <p14:modId xmlns:p14="http://schemas.microsoft.com/office/powerpoint/2010/main" val="2738098801"/>
              </p:ext>
            </p:extLst>
          </p:nvPr>
        </p:nvGraphicFramePr>
        <p:xfrm>
          <a:off x="1700570" y="-593535"/>
          <a:ext cx="8354501" cy="729356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4129798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8BA4F5-5D1A-431E-81C0-32C6210E339E}"/>
              </a:ext>
            </a:extLst>
          </p:cNvPr>
          <p:cNvSpPr>
            <a:spLocks noGrp="1"/>
          </p:cNvSpPr>
          <p:nvPr>
            <p:ph type="ctrTitle"/>
          </p:nvPr>
        </p:nvSpPr>
        <p:spPr>
          <a:xfrm>
            <a:off x="2186904" y="1800211"/>
            <a:ext cx="7044991" cy="2438643"/>
          </a:xfrm>
        </p:spPr>
        <p:txBody>
          <a:bodyPr>
            <a:noAutofit/>
          </a:bodyPr>
          <a:lstStyle/>
          <a:p>
            <a:pPr algn="ctr">
              <a:lnSpc>
                <a:spcPts val="6500"/>
              </a:lnSpc>
            </a:pPr>
            <a:r>
              <a:rPr lang="en-US" sz="5400" cap="all"/>
              <a:t>Questions &amp; Answers</a:t>
            </a:r>
            <a:endParaRPr lang="en-US" sz="7200"/>
          </a:p>
        </p:txBody>
      </p:sp>
      <p:pic>
        <p:nvPicPr>
          <p:cNvPr id="5" name="Picture 4">
            <a:extLst>
              <a:ext uri="{FF2B5EF4-FFF2-40B4-BE49-F238E27FC236}">
                <a16:creationId xmlns:a16="http://schemas.microsoft.com/office/drawing/2014/main" id="{945DD336-A9FE-5FF1-460B-C1AD41506E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1315" y="6120740"/>
            <a:ext cx="2420056" cy="737260"/>
          </a:xfrm>
          <a:prstGeom prst="rect">
            <a:avLst/>
          </a:prstGeom>
        </p:spPr>
      </p:pic>
    </p:spTree>
    <p:extLst>
      <p:ext uri="{BB962C8B-B14F-4D97-AF65-F5344CB8AC3E}">
        <p14:creationId xmlns:p14="http://schemas.microsoft.com/office/powerpoint/2010/main" val="113105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373D67-35A0-BD17-6B14-F9FD4A4CAFD8}"/>
              </a:ext>
            </a:extLst>
          </p:cNvPr>
          <p:cNvSpPr>
            <a:spLocks noGrp="1"/>
          </p:cNvSpPr>
          <p:nvPr>
            <p:ph type="title"/>
          </p:nvPr>
        </p:nvSpPr>
        <p:spPr>
          <a:xfrm>
            <a:off x="1860605" y="2414239"/>
            <a:ext cx="8866009" cy="1436792"/>
          </a:xfrm>
        </p:spPr>
        <p:txBody>
          <a:bodyPr>
            <a:normAutofit/>
          </a:bodyPr>
          <a:lstStyle/>
          <a:p>
            <a:pPr algn="ctr"/>
            <a:r>
              <a:rPr lang="en-US" sz="8800">
                <a:latin typeface="Roboto Slab"/>
                <a:ea typeface="Roboto Slab"/>
                <a:cs typeface="Roboto"/>
              </a:rPr>
              <a:t>Celebrations</a:t>
            </a:r>
          </a:p>
        </p:txBody>
      </p:sp>
      <p:pic>
        <p:nvPicPr>
          <p:cNvPr id="2" name="Picture 1">
            <a:extLst>
              <a:ext uri="{FF2B5EF4-FFF2-40B4-BE49-F238E27FC236}">
                <a16:creationId xmlns:a16="http://schemas.microsoft.com/office/drawing/2014/main" id="{DCC0698E-ACFC-7AB6-F11B-1BD694879D5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1315" y="6120740"/>
            <a:ext cx="2420056" cy="737260"/>
          </a:xfrm>
          <a:prstGeom prst="rect">
            <a:avLst/>
          </a:prstGeom>
        </p:spPr>
      </p:pic>
    </p:spTree>
    <p:extLst>
      <p:ext uri="{BB962C8B-B14F-4D97-AF65-F5344CB8AC3E}">
        <p14:creationId xmlns:p14="http://schemas.microsoft.com/office/powerpoint/2010/main" val="307891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A910B1-7C84-409F-B578-98D39F5FA451}"/>
              </a:ext>
            </a:extLst>
          </p:cNvPr>
          <p:cNvSpPr txBox="1"/>
          <p:nvPr/>
        </p:nvSpPr>
        <p:spPr>
          <a:xfrm>
            <a:off x="427171" y="1503200"/>
            <a:ext cx="4792095" cy="4169108"/>
          </a:xfrm>
          <a:prstGeom prst="rect">
            <a:avLst/>
          </a:prstGeom>
          <a:ln>
            <a:solidFill>
              <a:schemeClr val="bg1"/>
            </a:solidFill>
          </a:ln>
        </p:spPr>
        <p:txBody>
          <a:bodyPr vert="horz" lIns="91440" tIns="45720" rIns="91440" bIns="45720" rtlCol="0">
            <a:noAutofit/>
          </a:bodyPr>
          <a:lstStyle/>
          <a:p>
            <a:pPr lvl="1" fontAlgn="base">
              <a:defRPr/>
            </a:pPr>
            <a:r>
              <a:rPr lang="en-US" sz="2800">
                <a:latin typeface="Roboto" panose="02000000000000000000"/>
              </a:rPr>
              <a:t>Neil Fuller</a:t>
            </a:r>
          </a:p>
          <a:p>
            <a:pPr lvl="1" fontAlgn="base">
              <a:defRPr/>
            </a:pPr>
            <a:r>
              <a:rPr kumimoji="0" lang="en-US" sz="2800" b="0" i="0" u="none" strike="noStrike" kern="1200" cap="none" spc="0" normalizeH="0" baseline="0" noProof="0">
                <a:ln>
                  <a:noFill/>
                </a:ln>
                <a:effectLst/>
                <a:uLnTx/>
                <a:uFillTx/>
                <a:latin typeface="Roboto" panose="02000000000000000000"/>
              </a:rPr>
              <a:t>D</a:t>
            </a:r>
            <a:r>
              <a:rPr lang="en-US" sz="2800">
                <a:latin typeface="Roboto" panose="02000000000000000000"/>
              </a:rPr>
              <a:t>avid White</a:t>
            </a:r>
          </a:p>
          <a:p>
            <a:pPr lvl="1" fontAlgn="base">
              <a:defRPr/>
            </a:pPr>
            <a:r>
              <a:rPr kumimoji="0" lang="en-US" sz="2800" b="0" i="0" u="none" strike="noStrike" kern="1200" cap="none" spc="0" normalizeH="0" baseline="0" noProof="0">
                <a:ln>
                  <a:noFill/>
                </a:ln>
                <a:effectLst/>
                <a:uLnTx/>
                <a:uFillTx/>
                <a:latin typeface="Roboto" panose="02000000000000000000"/>
              </a:rPr>
              <a:t>Thomas Willie</a:t>
            </a:r>
          </a:p>
          <a:p>
            <a:pPr lvl="1" fontAlgn="base">
              <a:defRPr/>
            </a:pPr>
            <a:r>
              <a:rPr lang="en-US" sz="2800" err="1">
                <a:latin typeface="Roboto" panose="02000000000000000000"/>
              </a:rPr>
              <a:t>Jerita</a:t>
            </a:r>
            <a:r>
              <a:rPr lang="en-US" sz="2800">
                <a:latin typeface="Roboto" panose="02000000000000000000"/>
              </a:rPr>
              <a:t> </a:t>
            </a:r>
            <a:r>
              <a:rPr lang="en-US" sz="2800" err="1">
                <a:latin typeface="Roboto" panose="02000000000000000000"/>
              </a:rPr>
              <a:t>Cosper</a:t>
            </a:r>
            <a:endParaRPr lang="en-US" sz="2800">
              <a:latin typeface="Roboto" panose="02000000000000000000"/>
            </a:endParaRPr>
          </a:p>
          <a:p>
            <a:pPr lvl="1" fontAlgn="base">
              <a:defRPr/>
            </a:pPr>
            <a:r>
              <a:rPr kumimoji="0" lang="en-US" sz="2800" b="0" i="0" u="none" strike="noStrike" kern="1200" cap="none" spc="0" normalizeH="0" baseline="0" noProof="0">
                <a:ln>
                  <a:noFill/>
                </a:ln>
                <a:effectLst/>
                <a:uLnTx/>
                <a:uFillTx/>
                <a:latin typeface="Roboto" panose="02000000000000000000"/>
              </a:rPr>
              <a:t>Michael Mayers</a:t>
            </a:r>
          </a:p>
          <a:p>
            <a:pPr lvl="1" fontAlgn="base">
              <a:defRPr/>
            </a:pPr>
            <a:r>
              <a:rPr lang="en-US" sz="2800" err="1">
                <a:latin typeface="Roboto" panose="02000000000000000000"/>
              </a:rPr>
              <a:t>Foroud</a:t>
            </a:r>
            <a:r>
              <a:rPr lang="en-US" sz="2800">
                <a:latin typeface="Roboto" panose="02000000000000000000"/>
              </a:rPr>
              <a:t> </a:t>
            </a:r>
            <a:r>
              <a:rPr lang="en-US" sz="2800" err="1">
                <a:latin typeface="Roboto" panose="02000000000000000000"/>
              </a:rPr>
              <a:t>Sanamihesari</a:t>
            </a:r>
            <a:endParaRPr lang="en-US" sz="2800">
              <a:latin typeface="Roboto" panose="02000000000000000000"/>
            </a:endParaRPr>
          </a:p>
          <a:p>
            <a:pPr lvl="1" fontAlgn="base">
              <a:defRPr/>
            </a:pPr>
            <a:r>
              <a:rPr kumimoji="0" lang="en-US" sz="2800" b="0" i="0" u="none" strike="noStrike" kern="1200" cap="none" spc="0" normalizeH="0" baseline="0" noProof="0" err="1">
                <a:ln>
                  <a:noFill/>
                </a:ln>
                <a:effectLst/>
                <a:uLnTx/>
                <a:uFillTx/>
                <a:latin typeface="Roboto" panose="02000000000000000000"/>
              </a:rPr>
              <a:t>Donlin</a:t>
            </a:r>
            <a:r>
              <a:rPr kumimoji="0" lang="en-US" sz="2800" b="0" i="0" u="none" strike="noStrike" kern="1200" cap="none" spc="0" normalizeH="0" baseline="0" noProof="0">
                <a:ln>
                  <a:noFill/>
                </a:ln>
                <a:effectLst/>
                <a:uLnTx/>
                <a:uFillTx/>
                <a:latin typeface="Roboto" panose="02000000000000000000"/>
              </a:rPr>
              <a:t> Buchanan</a:t>
            </a:r>
          </a:p>
          <a:p>
            <a:pPr lvl="1" fontAlgn="base">
              <a:defRPr/>
            </a:pPr>
            <a:r>
              <a:rPr lang="en-US" sz="2800" err="1">
                <a:latin typeface="Roboto" panose="02000000000000000000"/>
              </a:rPr>
              <a:t>Sotha</a:t>
            </a:r>
            <a:r>
              <a:rPr lang="en-US" sz="2800">
                <a:latin typeface="Roboto" panose="02000000000000000000"/>
              </a:rPr>
              <a:t> </a:t>
            </a:r>
            <a:r>
              <a:rPr lang="en-US" sz="2800" err="1">
                <a:latin typeface="Roboto" panose="02000000000000000000"/>
              </a:rPr>
              <a:t>Chhoeun</a:t>
            </a:r>
            <a:endParaRPr lang="en-US" sz="2800">
              <a:latin typeface="Roboto" panose="02000000000000000000"/>
            </a:endParaRPr>
          </a:p>
          <a:p>
            <a:pPr lvl="1" fontAlgn="base">
              <a:defRPr/>
            </a:pPr>
            <a:r>
              <a:rPr kumimoji="0" lang="en-US" sz="2800" b="0" i="0" u="none" strike="noStrike" kern="1200" cap="none" spc="0" normalizeH="0" baseline="0" noProof="0">
                <a:ln>
                  <a:noFill/>
                </a:ln>
                <a:effectLst/>
                <a:uLnTx/>
                <a:uFillTx/>
                <a:latin typeface="Roboto" panose="02000000000000000000"/>
              </a:rPr>
              <a:t>Hubert Noel</a:t>
            </a:r>
          </a:p>
        </p:txBody>
      </p:sp>
      <p:sp>
        <p:nvSpPr>
          <p:cNvPr id="6" name="Title 5">
            <a:extLst>
              <a:ext uri="{FF2B5EF4-FFF2-40B4-BE49-F238E27FC236}">
                <a16:creationId xmlns:a16="http://schemas.microsoft.com/office/drawing/2014/main" id="{EB373D67-35A0-BD17-6B14-F9FD4A4CAFD8}"/>
              </a:ext>
            </a:extLst>
          </p:cNvPr>
          <p:cNvSpPr>
            <a:spLocks noGrp="1"/>
          </p:cNvSpPr>
          <p:nvPr>
            <p:ph type="title"/>
          </p:nvPr>
        </p:nvSpPr>
        <p:spPr>
          <a:xfrm>
            <a:off x="315822" y="170931"/>
            <a:ext cx="10331395" cy="1014761"/>
          </a:xfrm>
        </p:spPr>
        <p:txBody>
          <a:bodyPr>
            <a:normAutofit/>
          </a:bodyPr>
          <a:lstStyle/>
          <a:p>
            <a:r>
              <a:rPr lang="en-US">
                <a:latin typeface="Roboto Slab"/>
                <a:ea typeface="Roboto Slab"/>
                <a:cs typeface="Roboto"/>
              </a:rPr>
              <a:t>10 Year Work Anniversaries</a:t>
            </a:r>
          </a:p>
        </p:txBody>
      </p:sp>
      <p:pic>
        <p:nvPicPr>
          <p:cNvPr id="2" name="Picture 1">
            <a:extLst>
              <a:ext uri="{FF2B5EF4-FFF2-40B4-BE49-F238E27FC236}">
                <a16:creationId xmlns:a16="http://schemas.microsoft.com/office/drawing/2014/main" id="{DCC0698E-ACFC-7AB6-F11B-1BD694879D5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1315" y="6120740"/>
            <a:ext cx="2420056" cy="737260"/>
          </a:xfrm>
          <a:prstGeom prst="rect">
            <a:avLst/>
          </a:prstGeom>
        </p:spPr>
      </p:pic>
      <p:sp>
        <p:nvSpPr>
          <p:cNvPr id="5" name="TextBox 4">
            <a:extLst>
              <a:ext uri="{FF2B5EF4-FFF2-40B4-BE49-F238E27FC236}">
                <a16:creationId xmlns:a16="http://schemas.microsoft.com/office/drawing/2014/main" id="{EAECD219-8A84-057A-E6A8-44938E8BAB6F}"/>
              </a:ext>
            </a:extLst>
          </p:cNvPr>
          <p:cNvSpPr txBox="1"/>
          <p:nvPr/>
        </p:nvSpPr>
        <p:spPr>
          <a:xfrm>
            <a:off x="4303874" y="1503200"/>
            <a:ext cx="3682021" cy="4169108"/>
          </a:xfrm>
          <a:prstGeom prst="rect">
            <a:avLst/>
          </a:prstGeom>
          <a:ln>
            <a:solidFill>
              <a:schemeClr val="bg1"/>
            </a:solidFill>
          </a:ln>
        </p:spPr>
        <p:txBody>
          <a:bodyPr vert="horz" lIns="91440" tIns="45720" rIns="91440" bIns="45720" rtlCol="0">
            <a:noAutofit/>
          </a:bodyPr>
          <a:lstStyle/>
          <a:p>
            <a:pPr lvl="1" fontAlgn="base">
              <a:defRPr/>
            </a:pPr>
            <a:r>
              <a:rPr lang="en-US" sz="2800">
                <a:latin typeface="Roboto" panose="02000000000000000000"/>
              </a:rPr>
              <a:t>Anita Ferguson</a:t>
            </a:r>
          </a:p>
          <a:p>
            <a:pPr lvl="1" fontAlgn="base">
              <a:defRPr/>
            </a:pPr>
            <a:r>
              <a:rPr kumimoji="0" lang="en-US" sz="2800" b="0" i="0" u="none" strike="noStrike" kern="1200" cap="none" spc="0" normalizeH="0" baseline="0" noProof="0">
                <a:ln>
                  <a:noFill/>
                </a:ln>
                <a:effectLst/>
                <a:uLnTx/>
                <a:uFillTx/>
                <a:latin typeface="Roboto" panose="02000000000000000000"/>
              </a:rPr>
              <a:t>Betty Irby</a:t>
            </a:r>
          </a:p>
          <a:p>
            <a:pPr lvl="1" fontAlgn="base">
              <a:defRPr/>
            </a:pPr>
            <a:r>
              <a:rPr kumimoji="0" lang="en-US" sz="2800" b="0" i="0" u="none" strike="noStrike" kern="1200" cap="none" spc="0" normalizeH="0" baseline="0" noProof="0">
                <a:ln>
                  <a:noFill/>
                </a:ln>
                <a:effectLst/>
                <a:uLnTx/>
                <a:uFillTx/>
                <a:latin typeface="Roboto" panose="02000000000000000000"/>
              </a:rPr>
              <a:t>Cheryl Kelley</a:t>
            </a:r>
          </a:p>
          <a:p>
            <a:pPr lvl="1" fontAlgn="base">
              <a:defRPr/>
            </a:pPr>
            <a:r>
              <a:rPr lang="en-US" sz="2800">
                <a:latin typeface="Roboto" panose="02000000000000000000"/>
              </a:rPr>
              <a:t>Teresa Smith</a:t>
            </a:r>
          </a:p>
          <a:p>
            <a:pPr lvl="1" fontAlgn="base">
              <a:defRPr/>
            </a:pPr>
            <a:r>
              <a:rPr kumimoji="0" lang="en-US" sz="2800" b="0" i="0" u="none" strike="noStrike" kern="1200" cap="none" spc="0" normalizeH="0" baseline="0" noProof="0" err="1">
                <a:ln>
                  <a:noFill/>
                </a:ln>
                <a:effectLst/>
                <a:uLnTx/>
                <a:uFillTx/>
                <a:latin typeface="Roboto" panose="02000000000000000000"/>
              </a:rPr>
              <a:t>Beante</a:t>
            </a:r>
            <a:r>
              <a:rPr kumimoji="0" lang="en-US" sz="2800" b="0" i="0" u="none" strike="noStrike" kern="1200" cap="none" spc="0" normalizeH="0" baseline="0" noProof="0">
                <a:ln>
                  <a:noFill/>
                </a:ln>
                <a:effectLst/>
                <a:uLnTx/>
                <a:uFillTx/>
                <a:latin typeface="Roboto" panose="02000000000000000000"/>
              </a:rPr>
              <a:t> Hollie</a:t>
            </a:r>
          </a:p>
          <a:p>
            <a:pPr lvl="1" fontAlgn="base">
              <a:defRPr/>
            </a:pPr>
            <a:r>
              <a:rPr lang="en-US" sz="2800">
                <a:latin typeface="Roboto" panose="02000000000000000000"/>
              </a:rPr>
              <a:t>Herbert West</a:t>
            </a:r>
          </a:p>
          <a:p>
            <a:pPr lvl="1" fontAlgn="base">
              <a:defRPr/>
            </a:pPr>
            <a:r>
              <a:rPr kumimoji="0" lang="en-US" sz="2800" b="0" i="0" u="none" strike="noStrike" kern="1200" cap="none" spc="0" normalizeH="0" baseline="0" noProof="0">
                <a:ln>
                  <a:noFill/>
                </a:ln>
                <a:effectLst/>
                <a:uLnTx/>
                <a:uFillTx/>
                <a:latin typeface="Roboto" panose="02000000000000000000"/>
              </a:rPr>
              <a:t>Eugene Holiday</a:t>
            </a:r>
          </a:p>
          <a:p>
            <a:pPr lvl="1" fontAlgn="base">
              <a:defRPr/>
            </a:pPr>
            <a:r>
              <a:rPr lang="en-US" sz="2800">
                <a:latin typeface="Roboto" panose="02000000000000000000"/>
              </a:rPr>
              <a:t>Alfred Blue</a:t>
            </a:r>
          </a:p>
        </p:txBody>
      </p:sp>
      <p:sp>
        <p:nvSpPr>
          <p:cNvPr id="7" name="TextBox 6">
            <a:extLst>
              <a:ext uri="{FF2B5EF4-FFF2-40B4-BE49-F238E27FC236}">
                <a16:creationId xmlns:a16="http://schemas.microsoft.com/office/drawing/2014/main" id="{AF75DEB7-77DE-82CF-F396-67AA1EFD6454}"/>
              </a:ext>
            </a:extLst>
          </p:cNvPr>
          <p:cNvSpPr txBox="1"/>
          <p:nvPr/>
        </p:nvSpPr>
        <p:spPr>
          <a:xfrm>
            <a:off x="7406199" y="1503200"/>
            <a:ext cx="4650984" cy="4169108"/>
          </a:xfrm>
          <a:prstGeom prst="rect">
            <a:avLst/>
          </a:prstGeom>
          <a:ln>
            <a:solidFill>
              <a:schemeClr val="bg1"/>
            </a:solidFill>
          </a:ln>
        </p:spPr>
        <p:txBody>
          <a:bodyPr vert="horz" lIns="91440" tIns="45720" rIns="91440" bIns="45720" rtlCol="0">
            <a:noAutofit/>
          </a:bodyPr>
          <a:lstStyle/>
          <a:p>
            <a:pPr lvl="1" fontAlgn="base">
              <a:defRPr/>
            </a:pPr>
            <a:r>
              <a:rPr lang="en-US" sz="2800">
                <a:latin typeface="Roboto" panose="02000000000000000000"/>
              </a:rPr>
              <a:t>Eddie Richardson</a:t>
            </a:r>
          </a:p>
          <a:p>
            <a:pPr lvl="1" fontAlgn="base">
              <a:defRPr/>
            </a:pPr>
            <a:r>
              <a:rPr kumimoji="0" lang="en-US" sz="2800" b="0" i="0" u="none" strike="noStrike" kern="1200" cap="none" spc="0" normalizeH="0" baseline="0" noProof="0" err="1">
                <a:ln>
                  <a:noFill/>
                </a:ln>
                <a:effectLst/>
                <a:uLnTx/>
                <a:uFillTx/>
                <a:latin typeface="Roboto" panose="02000000000000000000"/>
              </a:rPr>
              <a:t>Marily</a:t>
            </a:r>
            <a:r>
              <a:rPr kumimoji="0" lang="en-US" sz="2800" b="0" i="0" u="none" strike="noStrike" kern="1200" cap="none" spc="0" normalizeH="0" baseline="0" noProof="0">
                <a:ln>
                  <a:noFill/>
                </a:ln>
                <a:effectLst/>
                <a:uLnTx/>
                <a:uFillTx/>
                <a:latin typeface="Roboto" panose="02000000000000000000"/>
              </a:rPr>
              <a:t> Strafford</a:t>
            </a:r>
          </a:p>
          <a:p>
            <a:pPr lvl="1" fontAlgn="base">
              <a:defRPr/>
            </a:pPr>
            <a:r>
              <a:rPr lang="en-US" sz="2800">
                <a:latin typeface="Roboto" panose="02000000000000000000"/>
              </a:rPr>
              <a:t>Allan Couch</a:t>
            </a:r>
          </a:p>
          <a:p>
            <a:pPr lvl="1" fontAlgn="base">
              <a:defRPr/>
            </a:pPr>
            <a:r>
              <a:rPr kumimoji="0" lang="en-US" sz="2800" b="0" i="0" u="none" strike="noStrike" kern="1200" cap="none" spc="0" normalizeH="0" baseline="0" noProof="0">
                <a:ln>
                  <a:noFill/>
                </a:ln>
                <a:effectLst/>
                <a:uLnTx/>
                <a:uFillTx/>
                <a:latin typeface="Roboto" panose="02000000000000000000"/>
              </a:rPr>
              <a:t>Bernadette McCullough</a:t>
            </a:r>
          </a:p>
          <a:p>
            <a:pPr lvl="1" fontAlgn="base">
              <a:defRPr/>
            </a:pPr>
            <a:r>
              <a:rPr lang="en-US" sz="2800">
                <a:latin typeface="Roboto" panose="02000000000000000000"/>
              </a:rPr>
              <a:t>Lisa </a:t>
            </a:r>
            <a:r>
              <a:rPr lang="en-US" sz="2800" err="1">
                <a:latin typeface="Roboto" panose="02000000000000000000"/>
              </a:rPr>
              <a:t>Safstrom</a:t>
            </a:r>
            <a:endParaRPr lang="en-US" sz="2800">
              <a:latin typeface="Roboto" panose="02000000000000000000"/>
            </a:endParaRPr>
          </a:p>
          <a:p>
            <a:pPr lvl="1" fontAlgn="base">
              <a:defRPr/>
            </a:pPr>
            <a:r>
              <a:rPr kumimoji="0" lang="en-US" sz="2800" b="0" i="0" u="none" strike="noStrike" kern="1200" cap="none" spc="0" normalizeH="0" baseline="0" noProof="0">
                <a:ln>
                  <a:noFill/>
                </a:ln>
                <a:effectLst/>
                <a:uLnTx/>
                <a:uFillTx/>
                <a:latin typeface="Roboto" panose="02000000000000000000"/>
              </a:rPr>
              <a:t>Shana Dixon</a:t>
            </a:r>
          </a:p>
          <a:p>
            <a:pPr lvl="1" fontAlgn="base">
              <a:defRPr/>
            </a:pPr>
            <a:r>
              <a:rPr lang="en-US" sz="2800">
                <a:latin typeface="Roboto" panose="02000000000000000000"/>
              </a:rPr>
              <a:t>Leonard Major</a:t>
            </a:r>
            <a:endParaRPr kumimoji="0" lang="en-US" sz="2800" b="0" i="0" u="none" strike="noStrike" kern="1200" cap="none" spc="0" normalizeH="0" baseline="0" noProof="0">
              <a:ln>
                <a:noFill/>
              </a:ln>
              <a:effectLst/>
              <a:uLnTx/>
              <a:uFillTx/>
              <a:latin typeface="Roboto" panose="02000000000000000000"/>
            </a:endParaRPr>
          </a:p>
          <a:p>
            <a:pPr lvl="1" fontAlgn="base">
              <a:defRPr/>
            </a:pPr>
            <a:endParaRPr kumimoji="0" lang="en-US" sz="2800" b="0" i="0" u="none" strike="noStrike" kern="1200" cap="none" spc="0" normalizeH="0" baseline="0" noProof="0">
              <a:ln>
                <a:noFill/>
              </a:ln>
              <a:solidFill>
                <a:srgbClr val="FF0000"/>
              </a:solidFill>
              <a:effectLst/>
              <a:uLnTx/>
              <a:uFillTx/>
              <a:latin typeface="Roboto" panose="02000000000000000000"/>
            </a:endParaRPr>
          </a:p>
        </p:txBody>
      </p:sp>
    </p:spTree>
    <p:extLst>
      <p:ext uri="{BB962C8B-B14F-4D97-AF65-F5344CB8AC3E}">
        <p14:creationId xmlns:p14="http://schemas.microsoft.com/office/powerpoint/2010/main" val="689112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A910B1-7C84-409F-B578-98D39F5FA451}"/>
              </a:ext>
            </a:extLst>
          </p:cNvPr>
          <p:cNvSpPr txBox="1"/>
          <p:nvPr/>
        </p:nvSpPr>
        <p:spPr>
          <a:xfrm>
            <a:off x="1479604" y="1583557"/>
            <a:ext cx="8037037" cy="4169108"/>
          </a:xfrm>
          <a:prstGeom prst="rect">
            <a:avLst/>
          </a:prstGeom>
          <a:ln>
            <a:solidFill>
              <a:schemeClr val="bg1"/>
            </a:solidFill>
          </a:ln>
        </p:spPr>
        <p:txBody>
          <a:bodyPr vert="horz" lIns="91440" tIns="45720" rIns="91440" bIns="45720" rtlCol="0">
            <a:noAutofit/>
          </a:bodyPr>
          <a:lstStyle/>
          <a:p>
            <a:pPr lvl="1" fontAlgn="base">
              <a:defRPr/>
            </a:pPr>
            <a:r>
              <a:rPr lang="en-US" sz="4800">
                <a:latin typeface="Roboto" panose="02000000000000000000"/>
              </a:rPr>
              <a:t>Oscar Shropshire</a:t>
            </a:r>
          </a:p>
          <a:p>
            <a:pPr lvl="1" fontAlgn="base">
              <a:defRPr/>
            </a:pPr>
            <a:r>
              <a:rPr kumimoji="0" lang="en-US" sz="4800" b="0" i="0" u="none" strike="noStrike" kern="1200" cap="none" spc="0" normalizeH="0" baseline="0" noProof="0" err="1">
                <a:ln>
                  <a:noFill/>
                </a:ln>
                <a:effectLst/>
                <a:uLnTx/>
                <a:uFillTx/>
                <a:latin typeface="Roboto" panose="02000000000000000000"/>
              </a:rPr>
              <a:t>Wilhemenia</a:t>
            </a:r>
            <a:r>
              <a:rPr kumimoji="0" lang="en-US" sz="4800" b="0" i="0" u="none" strike="noStrike" kern="1200" cap="none" spc="0" normalizeH="0" baseline="0" noProof="0">
                <a:ln>
                  <a:noFill/>
                </a:ln>
                <a:effectLst/>
                <a:uLnTx/>
                <a:uFillTx/>
                <a:latin typeface="Roboto" panose="02000000000000000000"/>
              </a:rPr>
              <a:t> Andrews</a:t>
            </a:r>
          </a:p>
          <a:p>
            <a:pPr lvl="1" fontAlgn="base">
              <a:defRPr/>
            </a:pPr>
            <a:r>
              <a:rPr lang="en-US" sz="4800">
                <a:latin typeface="Roboto" panose="02000000000000000000"/>
              </a:rPr>
              <a:t>Gentle Lee</a:t>
            </a:r>
          </a:p>
          <a:p>
            <a:pPr lvl="1" fontAlgn="base">
              <a:defRPr/>
            </a:pPr>
            <a:r>
              <a:rPr kumimoji="0" lang="en-US" sz="4800" b="0" i="0" u="none" strike="noStrike" kern="1200" cap="none" spc="0" normalizeH="0" baseline="0" noProof="0">
                <a:ln>
                  <a:noFill/>
                </a:ln>
                <a:effectLst/>
                <a:uLnTx/>
                <a:uFillTx/>
                <a:latin typeface="Roboto" panose="02000000000000000000"/>
              </a:rPr>
              <a:t>Brian Clemons</a:t>
            </a:r>
          </a:p>
        </p:txBody>
      </p:sp>
      <p:sp>
        <p:nvSpPr>
          <p:cNvPr id="6" name="Title 5">
            <a:extLst>
              <a:ext uri="{FF2B5EF4-FFF2-40B4-BE49-F238E27FC236}">
                <a16:creationId xmlns:a16="http://schemas.microsoft.com/office/drawing/2014/main" id="{EB373D67-35A0-BD17-6B14-F9FD4A4CAFD8}"/>
              </a:ext>
            </a:extLst>
          </p:cNvPr>
          <p:cNvSpPr>
            <a:spLocks noGrp="1"/>
          </p:cNvSpPr>
          <p:nvPr>
            <p:ph type="title"/>
          </p:nvPr>
        </p:nvSpPr>
        <p:spPr>
          <a:xfrm>
            <a:off x="332424" y="200721"/>
            <a:ext cx="10331395" cy="1014761"/>
          </a:xfrm>
        </p:spPr>
        <p:txBody>
          <a:bodyPr>
            <a:normAutofit/>
          </a:bodyPr>
          <a:lstStyle/>
          <a:p>
            <a:r>
              <a:rPr lang="en-US">
                <a:latin typeface="Roboto Slab"/>
                <a:ea typeface="Roboto Slab"/>
                <a:cs typeface="Roboto"/>
              </a:rPr>
              <a:t>25 Year Work Anniversaries</a:t>
            </a:r>
          </a:p>
        </p:txBody>
      </p:sp>
      <p:pic>
        <p:nvPicPr>
          <p:cNvPr id="2" name="Picture 1">
            <a:extLst>
              <a:ext uri="{FF2B5EF4-FFF2-40B4-BE49-F238E27FC236}">
                <a16:creationId xmlns:a16="http://schemas.microsoft.com/office/drawing/2014/main" id="{DCC0698E-ACFC-7AB6-F11B-1BD694879D5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1315" y="6120740"/>
            <a:ext cx="2420056" cy="737260"/>
          </a:xfrm>
          <a:prstGeom prst="rect">
            <a:avLst/>
          </a:prstGeom>
        </p:spPr>
      </p:pic>
    </p:spTree>
    <p:extLst>
      <p:ext uri="{BB962C8B-B14F-4D97-AF65-F5344CB8AC3E}">
        <p14:creationId xmlns:p14="http://schemas.microsoft.com/office/powerpoint/2010/main" val="2138730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638C4418-0720-1F39-6F1D-51E84A3FFA61}"/>
              </a:ext>
            </a:extLst>
          </p:cNvPr>
          <p:cNvGraphicFramePr/>
          <p:nvPr>
            <p:extLst>
              <p:ext uri="{D42A27DB-BD31-4B8C-83A1-F6EECF244321}">
                <p14:modId xmlns:p14="http://schemas.microsoft.com/office/powerpoint/2010/main" val="2057482080"/>
              </p:ext>
            </p:extLst>
          </p:nvPr>
        </p:nvGraphicFramePr>
        <p:xfrm>
          <a:off x="1268537" y="730749"/>
          <a:ext cx="8655831" cy="5462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B5F4495A-4D2A-B69C-A810-3B1BE26F7E2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31315" y="6120740"/>
            <a:ext cx="2420056" cy="737260"/>
          </a:xfrm>
          <a:prstGeom prst="rect">
            <a:avLst/>
          </a:prstGeom>
        </p:spPr>
      </p:pic>
      <p:pic>
        <p:nvPicPr>
          <p:cNvPr id="4" name="Picture 3" descr="A computer screen shot of a diagram&#10;&#10;Description automatically generated">
            <a:extLst>
              <a:ext uri="{FF2B5EF4-FFF2-40B4-BE49-F238E27FC236}">
                <a16:creationId xmlns:a16="http://schemas.microsoft.com/office/drawing/2014/main" id="{3626478F-55CB-5D57-FC07-A1885ECF9E01}"/>
              </a:ext>
            </a:extLst>
          </p:cNvPr>
          <p:cNvPicPr>
            <a:picLocks noChangeAspect="1"/>
          </p:cNvPicPr>
          <p:nvPr/>
        </p:nvPicPr>
        <p:blipFill rotWithShape="1">
          <a:blip r:embed="rId10">
            <a:extLst>
              <a:ext uri="{28A0092B-C50C-407E-A947-70E740481C1C}">
                <a14:useLocalDpi xmlns:a14="http://schemas.microsoft.com/office/drawing/2010/main" val="0"/>
              </a:ext>
            </a:extLst>
          </a:blip>
          <a:srcRect l="2470" t="25452" r="2205" b="17037"/>
          <a:stretch/>
        </p:blipFill>
        <p:spPr>
          <a:xfrm>
            <a:off x="548348" y="908330"/>
            <a:ext cx="11095303" cy="5172618"/>
          </a:xfrm>
          <a:prstGeom prst="rect">
            <a:avLst/>
          </a:prstGeom>
        </p:spPr>
      </p:pic>
      <p:sp>
        <p:nvSpPr>
          <p:cNvPr id="8" name="Title 5">
            <a:extLst>
              <a:ext uri="{FF2B5EF4-FFF2-40B4-BE49-F238E27FC236}">
                <a16:creationId xmlns:a16="http://schemas.microsoft.com/office/drawing/2014/main" id="{DECE6438-588C-2019-1CF7-9A8014F2721E}"/>
              </a:ext>
            </a:extLst>
          </p:cNvPr>
          <p:cNvSpPr>
            <a:spLocks noGrp="1"/>
          </p:cNvSpPr>
          <p:nvPr>
            <p:ph type="title"/>
          </p:nvPr>
        </p:nvSpPr>
        <p:spPr>
          <a:xfrm>
            <a:off x="380999" y="223368"/>
            <a:ext cx="11430000" cy="1014761"/>
          </a:xfrm>
        </p:spPr>
        <p:txBody>
          <a:bodyPr/>
          <a:lstStyle/>
          <a:p>
            <a:r>
              <a:rPr lang="en-US" b="0">
                <a:latin typeface="Roboto Slab"/>
                <a:ea typeface="Roboto Slab"/>
                <a:cs typeface="Roboto"/>
              </a:rPr>
              <a:t>Welcome Parking &amp; Transportation</a:t>
            </a:r>
          </a:p>
        </p:txBody>
      </p:sp>
    </p:spTree>
    <p:extLst>
      <p:ext uri="{BB962C8B-B14F-4D97-AF65-F5344CB8AC3E}">
        <p14:creationId xmlns:p14="http://schemas.microsoft.com/office/powerpoint/2010/main" val="3280706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373D67-35A0-BD17-6B14-F9FD4A4CAFD8}"/>
              </a:ext>
            </a:extLst>
          </p:cNvPr>
          <p:cNvSpPr>
            <a:spLocks noGrp="1"/>
          </p:cNvSpPr>
          <p:nvPr>
            <p:ph type="title"/>
          </p:nvPr>
        </p:nvSpPr>
        <p:spPr>
          <a:xfrm>
            <a:off x="1860605" y="2414239"/>
            <a:ext cx="8866009" cy="1436792"/>
          </a:xfrm>
        </p:spPr>
        <p:txBody>
          <a:bodyPr>
            <a:normAutofit/>
          </a:bodyPr>
          <a:lstStyle/>
          <a:p>
            <a:pPr algn="ctr"/>
            <a:r>
              <a:rPr lang="en-US" sz="8800">
                <a:latin typeface="Roboto Slab"/>
                <a:ea typeface="Roboto Slab"/>
                <a:cs typeface="Roboto"/>
              </a:rPr>
              <a:t>Goals</a:t>
            </a:r>
          </a:p>
        </p:txBody>
      </p:sp>
      <p:pic>
        <p:nvPicPr>
          <p:cNvPr id="2" name="Picture 1">
            <a:extLst>
              <a:ext uri="{FF2B5EF4-FFF2-40B4-BE49-F238E27FC236}">
                <a16:creationId xmlns:a16="http://schemas.microsoft.com/office/drawing/2014/main" id="{DCC0698E-ACFC-7AB6-F11B-1BD694879D5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1315" y="6120740"/>
            <a:ext cx="2420056" cy="737260"/>
          </a:xfrm>
          <a:prstGeom prst="rect">
            <a:avLst/>
          </a:prstGeom>
        </p:spPr>
      </p:pic>
    </p:spTree>
    <p:extLst>
      <p:ext uri="{BB962C8B-B14F-4D97-AF65-F5344CB8AC3E}">
        <p14:creationId xmlns:p14="http://schemas.microsoft.com/office/powerpoint/2010/main" val="794544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B3D7-B817-4DA1-974B-178AABF8F80C}"/>
              </a:ext>
            </a:extLst>
          </p:cNvPr>
          <p:cNvSpPr>
            <a:spLocks noGrp="1"/>
          </p:cNvSpPr>
          <p:nvPr>
            <p:ph type="title"/>
          </p:nvPr>
        </p:nvSpPr>
        <p:spPr/>
        <p:txBody>
          <a:bodyPr/>
          <a:lstStyle/>
          <a:p>
            <a:r>
              <a:rPr lang="en-US"/>
              <a:t>GT Values</a:t>
            </a:r>
          </a:p>
        </p:txBody>
      </p:sp>
      <p:sp>
        <p:nvSpPr>
          <p:cNvPr id="3" name="Content Placeholder 2">
            <a:extLst>
              <a:ext uri="{FF2B5EF4-FFF2-40B4-BE49-F238E27FC236}">
                <a16:creationId xmlns:a16="http://schemas.microsoft.com/office/drawing/2014/main" id="{7B36AA5F-BF97-4F23-9639-25B7EDBDD6FB}"/>
              </a:ext>
            </a:extLst>
          </p:cNvPr>
          <p:cNvSpPr>
            <a:spLocks noGrp="1"/>
          </p:cNvSpPr>
          <p:nvPr>
            <p:ph idx="1"/>
          </p:nvPr>
        </p:nvSpPr>
        <p:spPr>
          <a:xfrm>
            <a:off x="1489841" y="1638086"/>
            <a:ext cx="6835408" cy="4351338"/>
          </a:xfrm>
        </p:spPr>
        <p:txBody>
          <a:bodyPr vert="horz" lIns="91440" tIns="45720" rIns="91440" bIns="45720" rtlCol="0" anchor="t">
            <a:normAutofit lnSpcReduction="10000"/>
          </a:bodyPr>
          <a:lstStyle/>
          <a:p>
            <a:pPr>
              <a:lnSpc>
                <a:spcPct val="110000"/>
              </a:lnSpc>
            </a:pPr>
            <a:r>
              <a:rPr lang="en-US" sz="2200">
                <a:latin typeface="Roboto"/>
                <a:ea typeface="Roboto"/>
                <a:cs typeface="Roboto"/>
              </a:rPr>
              <a:t>Students are our top priority</a:t>
            </a:r>
          </a:p>
          <a:p>
            <a:pPr>
              <a:lnSpc>
                <a:spcPct val="110000"/>
              </a:lnSpc>
            </a:pPr>
            <a:r>
              <a:rPr lang="en-US" sz="2200">
                <a:latin typeface="Roboto"/>
                <a:ea typeface="Roboto"/>
                <a:cs typeface="Roboto"/>
              </a:rPr>
              <a:t>We strive for excellence</a:t>
            </a:r>
          </a:p>
          <a:p>
            <a:pPr>
              <a:lnSpc>
                <a:spcPct val="110000"/>
              </a:lnSpc>
            </a:pPr>
            <a:r>
              <a:rPr lang="en-US" sz="2200">
                <a:latin typeface="Roboto"/>
                <a:ea typeface="Roboto"/>
                <a:cs typeface="Roboto"/>
              </a:rPr>
              <a:t>We thrive on diversity</a:t>
            </a:r>
          </a:p>
          <a:p>
            <a:pPr>
              <a:lnSpc>
                <a:spcPct val="110000"/>
              </a:lnSpc>
            </a:pPr>
            <a:r>
              <a:rPr lang="en-US" sz="2200">
                <a:latin typeface="Roboto"/>
                <a:ea typeface="Roboto"/>
                <a:cs typeface="Roboto"/>
              </a:rPr>
              <a:t>We celebrate collaboration</a:t>
            </a:r>
          </a:p>
          <a:p>
            <a:pPr>
              <a:lnSpc>
                <a:spcPct val="110000"/>
              </a:lnSpc>
            </a:pPr>
            <a:r>
              <a:rPr lang="en-US" sz="2200">
                <a:latin typeface="Roboto"/>
                <a:ea typeface="Roboto"/>
                <a:cs typeface="Roboto"/>
              </a:rPr>
              <a:t>We champion innovation</a:t>
            </a:r>
          </a:p>
          <a:p>
            <a:pPr>
              <a:lnSpc>
                <a:spcPct val="110000"/>
              </a:lnSpc>
            </a:pPr>
            <a:r>
              <a:rPr lang="en-US" sz="2200">
                <a:latin typeface="Roboto"/>
                <a:ea typeface="Roboto"/>
                <a:cs typeface="Roboto"/>
              </a:rPr>
              <a:t>We safeguard freedom of inquiry and expression</a:t>
            </a:r>
          </a:p>
          <a:p>
            <a:pPr>
              <a:lnSpc>
                <a:spcPct val="110000"/>
              </a:lnSpc>
            </a:pPr>
            <a:r>
              <a:rPr lang="en-US" sz="2200">
                <a:latin typeface="Roboto"/>
                <a:ea typeface="Roboto"/>
                <a:cs typeface="Roboto"/>
              </a:rPr>
              <a:t>We nurture the well-being of our community.</a:t>
            </a:r>
          </a:p>
          <a:p>
            <a:pPr>
              <a:lnSpc>
                <a:spcPct val="110000"/>
              </a:lnSpc>
            </a:pPr>
            <a:r>
              <a:rPr lang="en-US" sz="2200">
                <a:latin typeface="Roboto"/>
                <a:ea typeface="Roboto"/>
                <a:cs typeface="Roboto"/>
              </a:rPr>
              <a:t>We act ethically</a:t>
            </a:r>
          </a:p>
          <a:p>
            <a:pPr>
              <a:lnSpc>
                <a:spcPct val="110000"/>
              </a:lnSpc>
            </a:pPr>
            <a:r>
              <a:rPr lang="en-US" sz="2200">
                <a:latin typeface="Roboto"/>
                <a:ea typeface="Roboto"/>
                <a:cs typeface="Roboto"/>
              </a:rPr>
              <a:t>We are responsible stewards</a:t>
            </a:r>
          </a:p>
          <a:p>
            <a:pPr>
              <a:lnSpc>
                <a:spcPct val="110000"/>
              </a:lnSpc>
            </a:pPr>
            <a:endParaRPr lang="en-US" sz="2200">
              <a:latin typeface="Roboto"/>
              <a:ea typeface="Roboto"/>
              <a:cs typeface="Roboto"/>
            </a:endParaRPr>
          </a:p>
        </p:txBody>
      </p:sp>
      <p:pic>
        <p:nvPicPr>
          <p:cNvPr id="4" name="Picture 3">
            <a:extLst>
              <a:ext uri="{FF2B5EF4-FFF2-40B4-BE49-F238E27FC236}">
                <a16:creationId xmlns:a16="http://schemas.microsoft.com/office/drawing/2014/main" id="{2650A304-B92C-FE11-190B-40DDB9DFC3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1315" y="6120740"/>
            <a:ext cx="2420056" cy="737260"/>
          </a:xfrm>
          <a:prstGeom prst="rect">
            <a:avLst/>
          </a:prstGeom>
        </p:spPr>
      </p:pic>
    </p:spTree>
    <p:extLst>
      <p:ext uri="{BB962C8B-B14F-4D97-AF65-F5344CB8AC3E}">
        <p14:creationId xmlns:p14="http://schemas.microsoft.com/office/powerpoint/2010/main" val="178922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B3D7-B817-4DA1-974B-178AABF8F80C}"/>
              </a:ext>
            </a:extLst>
          </p:cNvPr>
          <p:cNvSpPr>
            <a:spLocks noGrp="1"/>
          </p:cNvSpPr>
          <p:nvPr>
            <p:ph type="title"/>
          </p:nvPr>
        </p:nvSpPr>
        <p:spPr/>
        <p:txBody>
          <a:bodyPr/>
          <a:lstStyle/>
          <a:p>
            <a:r>
              <a:rPr lang="en-US"/>
              <a:t>GT Values</a:t>
            </a:r>
          </a:p>
        </p:txBody>
      </p:sp>
      <p:sp>
        <p:nvSpPr>
          <p:cNvPr id="3" name="Content Placeholder 2">
            <a:extLst>
              <a:ext uri="{FF2B5EF4-FFF2-40B4-BE49-F238E27FC236}">
                <a16:creationId xmlns:a16="http://schemas.microsoft.com/office/drawing/2014/main" id="{7B36AA5F-BF97-4F23-9639-25B7EDBDD6FB}"/>
              </a:ext>
            </a:extLst>
          </p:cNvPr>
          <p:cNvSpPr>
            <a:spLocks noGrp="1"/>
          </p:cNvSpPr>
          <p:nvPr>
            <p:ph idx="1"/>
          </p:nvPr>
        </p:nvSpPr>
        <p:spPr>
          <a:xfrm>
            <a:off x="1489841" y="1638086"/>
            <a:ext cx="6835408" cy="4351338"/>
          </a:xfrm>
        </p:spPr>
        <p:txBody>
          <a:bodyPr vert="horz" lIns="91440" tIns="45720" rIns="91440" bIns="45720" rtlCol="0" anchor="t">
            <a:normAutofit fontScale="92500"/>
          </a:bodyPr>
          <a:lstStyle/>
          <a:p>
            <a:pPr>
              <a:lnSpc>
                <a:spcPct val="100000"/>
              </a:lnSpc>
            </a:pPr>
            <a:r>
              <a:rPr lang="en-US" sz="2400">
                <a:latin typeface="Roboto"/>
                <a:ea typeface="Roboto"/>
                <a:cs typeface="Roboto"/>
              </a:rPr>
              <a:t>Students are our top priority</a:t>
            </a:r>
          </a:p>
          <a:p>
            <a:pPr>
              <a:lnSpc>
                <a:spcPct val="100000"/>
              </a:lnSpc>
            </a:pPr>
            <a:r>
              <a:rPr lang="en-US" sz="2400" b="1">
                <a:solidFill>
                  <a:schemeClr val="accent4">
                    <a:lumMod val="50000"/>
                  </a:schemeClr>
                </a:solidFill>
                <a:latin typeface="Roboto"/>
                <a:ea typeface="Roboto"/>
                <a:cs typeface="Roboto"/>
              </a:rPr>
              <a:t>We strive for excellence</a:t>
            </a:r>
          </a:p>
          <a:p>
            <a:pPr>
              <a:lnSpc>
                <a:spcPct val="100000"/>
              </a:lnSpc>
            </a:pPr>
            <a:r>
              <a:rPr lang="en-US" sz="2400">
                <a:latin typeface="Roboto"/>
                <a:ea typeface="Roboto"/>
                <a:cs typeface="Roboto"/>
              </a:rPr>
              <a:t>We thrive on diversity</a:t>
            </a:r>
          </a:p>
          <a:p>
            <a:pPr>
              <a:lnSpc>
                <a:spcPct val="100000"/>
              </a:lnSpc>
            </a:pPr>
            <a:r>
              <a:rPr lang="en-US" sz="2400" b="1">
                <a:solidFill>
                  <a:schemeClr val="accent4">
                    <a:lumMod val="50000"/>
                  </a:schemeClr>
                </a:solidFill>
                <a:latin typeface="Roboto"/>
                <a:ea typeface="Roboto"/>
                <a:cs typeface="Roboto"/>
              </a:rPr>
              <a:t>We celebrate collaboration</a:t>
            </a:r>
          </a:p>
          <a:p>
            <a:pPr>
              <a:lnSpc>
                <a:spcPct val="100000"/>
              </a:lnSpc>
            </a:pPr>
            <a:r>
              <a:rPr lang="en-US" sz="2400" b="1">
                <a:solidFill>
                  <a:schemeClr val="accent4">
                    <a:lumMod val="50000"/>
                  </a:schemeClr>
                </a:solidFill>
                <a:latin typeface="Roboto"/>
                <a:ea typeface="Roboto"/>
                <a:cs typeface="Roboto"/>
              </a:rPr>
              <a:t>We champion innovation</a:t>
            </a:r>
          </a:p>
          <a:p>
            <a:pPr>
              <a:lnSpc>
                <a:spcPct val="100000"/>
              </a:lnSpc>
            </a:pPr>
            <a:r>
              <a:rPr lang="en-US" sz="2400">
                <a:latin typeface="Roboto"/>
                <a:ea typeface="Roboto"/>
                <a:cs typeface="Roboto"/>
              </a:rPr>
              <a:t>We safeguard freedom of inquiry and expression</a:t>
            </a:r>
          </a:p>
          <a:p>
            <a:pPr>
              <a:lnSpc>
                <a:spcPct val="100000"/>
              </a:lnSpc>
            </a:pPr>
            <a:r>
              <a:rPr lang="en-US" sz="2400">
                <a:latin typeface="Roboto"/>
                <a:ea typeface="Roboto"/>
                <a:cs typeface="Roboto"/>
              </a:rPr>
              <a:t>We nurture the well-being of our community.</a:t>
            </a:r>
          </a:p>
          <a:p>
            <a:pPr>
              <a:lnSpc>
                <a:spcPct val="100000"/>
              </a:lnSpc>
            </a:pPr>
            <a:r>
              <a:rPr lang="en-US" sz="2400">
                <a:latin typeface="Roboto"/>
                <a:ea typeface="Roboto"/>
                <a:cs typeface="Roboto"/>
              </a:rPr>
              <a:t>We act ethically</a:t>
            </a:r>
          </a:p>
          <a:p>
            <a:pPr>
              <a:lnSpc>
                <a:spcPct val="100000"/>
              </a:lnSpc>
            </a:pPr>
            <a:r>
              <a:rPr lang="en-US" sz="2400" b="1">
                <a:solidFill>
                  <a:schemeClr val="accent4">
                    <a:lumMod val="50000"/>
                  </a:schemeClr>
                </a:solidFill>
                <a:latin typeface="Roboto"/>
                <a:ea typeface="Roboto"/>
                <a:cs typeface="Roboto"/>
              </a:rPr>
              <a:t>We are responsible stewards</a:t>
            </a:r>
          </a:p>
          <a:p>
            <a:pPr>
              <a:lnSpc>
                <a:spcPct val="100000"/>
              </a:lnSpc>
            </a:pPr>
            <a:endParaRPr lang="en-US" sz="2400">
              <a:latin typeface="Roboto"/>
              <a:ea typeface="Roboto"/>
              <a:cs typeface="Roboto"/>
            </a:endParaRPr>
          </a:p>
        </p:txBody>
      </p:sp>
      <p:pic>
        <p:nvPicPr>
          <p:cNvPr id="4" name="Picture 3">
            <a:extLst>
              <a:ext uri="{FF2B5EF4-FFF2-40B4-BE49-F238E27FC236}">
                <a16:creationId xmlns:a16="http://schemas.microsoft.com/office/drawing/2014/main" id="{D1541B49-3F3B-4A4F-8819-92DB6F02F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1315" y="6120740"/>
            <a:ext cx="2420056" cy="737260"/>
          </a:xfrm>
          <a:prstGeom prst="rect">
            <a:avLst/>
          </a:prstGeom>
        </p:spPr>
      </p:pic>
    </p:spTree>
    <p:extLst>
      <p:ext uri="{BB962C8B-B14F-4D97-AF65-F5344CB8AC3E}">
        <p14:creationId xmlns:p14="http://schemas.microsoft.com/office/powerpoint/2010/main" val="9106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B3D7-B817-4DA1-974B-178AABF8F80C}"/>
              </a:ext>
            </a:extLst>
          </p:cNvPr>
          <p:cNvSpPr>
            <a:spLocks noGrp="1"/>
          </p:cNvSpPr>
          <p:nvPr>
            <p:ph type="title"/>
          </p:nvPr>
        </p:nvSpPr>
        <p:spPr/>
        <p:txBody>
          <a:bodyPr/>
          <a:lstStyle/>
          <a:p>
            <a:r>
              <a:rPr lang="en-US">
                <a:latin typeface="Roboto Slab"/>
                <a:ea typeface="Roboto Slab"/>
                <a:cs typeface="Roboto"/>
              </a:rPr>
              <a:t>GT Focus Areas for 2023-2024</a:t>
            </a:r>
            <a:endParaRPr lang="en-US"/>
          </a:p>
        </p:txBody>
      </p:sp>
      <p:sp>
        <p:nvSpPr>
          <p:cNvPr id="3" name="Content Placeholder 2">
            <a:extLst>
              <a:ext uri="{FF2B5EF4-FFF2-40B4-BE49-F238E27FC236}">
                <a16:creationId xmlns:a16="http://schemas.microsoft.com/office/drawing/2014/main" id="{7B36AA5F-BF97-4F23-9639-25B7EDBDD6FB}"/>
              </a:ext>
            </a:extLst>
          </p:cNvPr>
          <p:cNvSpPr>
            <a:spLocks noGrp="1"/>
          </p:cNvSpPr>
          <p:nvPr>
            <p:ph idx="1"/>
          </p:nvPr>
        </p:nvSpPr>
        <p:spPr>
          <a:xfrm>
            <a:off x="1489841" y="1638086"/>
            <a:ext cx="6835408" cy="4351338"/>
          </a:xfrm>
        </p:spPr>
        <p:txBody>
          <a:bodyPr vert="horz" lIns="91440" tIns="45720" rIns="91440" bIns="45720" rtlCol="0" anchor="t">
            <a:normAutofit/>
          </a:bodyPr>
          <a:lstStyle/>
          <a:p>
            <a:r>
              <a:rPr lang="en-US" sz="2400">
                <a:latin typeface="Roboto"/>
                <a:ea typeface="Roboto"/>
                <a:cs typeface="Roboto"/>
              </a:rPr>
              <a:t>Expand access to Georgia Tech</a:t>
            </a:r>
          </a:p>
          <a:p>
            <a:r>
              <a:rPr lang="en-US" sz="2400">
                <a:latin typeface="Roboto"/>
                <a:ea typeface="Roboto"/>
                <a:cs typeface="Roboto"/>
              </a:rPr>
              <a:t>Growth</a:t>
            </a:r>
          </a:p>
          <a:p>
            <a:r>
              <a:rPr lang="en-US" sz="2400">
                <a:latin typeface="Roboto"/>
                <a:ea typeface="Roboto"/>
                <a:cs typeface="Roboto"/>
              </a:rPr>
              <a:t>Administrative Services</a:t>
            </a:r>
            <a:endParaRPr lang="en-US" sz="2400"/>
          </a:p>
          <a:p>
            <a:endParaRPr lang="en-US" sz="2400"/>
          </a:p>
        </p:txBody>
      </p:sp>
      <p:pic>
        <p:nvPicPr>
          <p:cNvPr id="4" name="Picture 3">
            <a:extLst>
              <a:ext uri="{FF2B5EF4-FFF2-40B4-BE49-F238E27FC236}">
                <a16:creationId xmlns:a16="http://schemas.microsoft.com/office/drawing/2014/main" id="{3BF82D1E-BF03-EDD9-6B1D-4768FBD0FAA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1315" y="6120740"/>
            <a:ext cx="2420056" cy="737260"/>
          </a:xfrm>
          <a:prstGeom prst="rect">
            <a:avLst/>
          </a:prstGeom>
        </p:spPr>
      </p:pic>
    </p:spTree>
    <p:extLst>
      <p:ext uri="{BB962C8B-B14F-4D97-AF65-F5344CB8AC3E}">
        <p14:creationId xmlns:p14="http://schemas.microsoft.com/office/powerpoint/2010/main" val="63153610"/>
      </p:ext>
    </p:extLst>
  </p:cSld>
  <p:clrMapOvr>
    <a:masterClrMapping/>
  </p:clrMapOvr>
</p:sld>
</file>

<file path=ppt/theme/theme1.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CDE54F6-6007-2848-B683-2C1822FC5485}" vid="{C0D1DEBA-DE5C-9C46-9118-2685038DF7C3}"/>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CDE54F6-6007-2848-B683-2C1822FC5485}" vid="{FB47B6FD-F52A-2B42-851E-06D2988544C2}"/>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Tech_PPTtemplate_2021_wide" id="{E85096BA-033B-D848-B268-A76C8AE5D2A4}" vid="{C86BDF43-62E5-5C4C-BBB8-C9F54843079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12</Notes>
  <HiddenSlides>0</HiddenSlide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6_Custom Design</vt:lpstr>
      <vt:lpstr>7_Custom Design</vt:lpstr>
      <vt:lpstr>1_Custom Design</vt:lpstr>
      <vt:lpstr>Infrastructure &amp; Sustainability Town Hall  Fall 2023</vt:lpstr>
      <vt:lpstr>Celebrations</vt:lpstr>
      <vt:lpstr>10 Year Work Anniversaries</vt:lpstr>
      <vt:lpstr>25 Year Work Anniversaries</vt:lpstr>
      <vt:lpstr>Welcome Parking &amp; Transportation</vt:lpstr>
      <vt:lpstr>Goals</vt:lpstr>
      <vt:lpstr>GT Values</vt:lpstr>
      <vt:lpstr>GT Values</vt:lpstr>
      <vt:lpstr>GT Focus Areas for 2023-2024</vt:lpstr>
      <vt:lpstr>2023 - 2024 I&amp;S Goals</vt:lpstr>
      <vt:lpstr>2023 - 2024 I&amp;S Goals</vt:lpstr>
      <vt:lpstr>2023 - 2024 I&amp;S Goals</vt:lpstr>
      <vt:lpstr>2023 - 2024 I&amp;S Goals</vt:lpstr>
      <vt:lpstr>2023 - 2024 I&amp;S Goals</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Nester, Daniel E</dc:creator>
  <cp:revision>2</cp:revision>
  <cp:lastPrinted>2023-04-11T13:12:53Z</cp:lastPrinted>
  <dcterms:created xsi:type="dcterms:W3CDTF">2023-04-10T18:07:49Z</dcterms:created>
  <dcterms:modified xsi:type="dcterms:W3CDTF">2023-09-01T19:21:17Z</dcterms:modified>
</cp:coreProperties>
</file>